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341" r:id="rId3"/>
    <p:sldId id="294" r:id="rId4"/>
    <p:sldId id="295" r:id="rId5"/>
    <p:sldId id="311" r:id="rId6"/>
    <p:sldId id="306" r:id="rId7"/>
    <p:sldId id="310" r:id="rId8"/>
    <p:sldId id="332" r:id="rId9"/>
    <p:sldId id="370" r:id="rId10"/>
    <p:sldId id="351" r:id="rId11"/>
    <p:sldId id="354" r:id="rId12"/>
    <p:sldId id="359" r:id="rId13"/>
    <p:sldId id="371" r:id="rId14"/>
    <p:sldId id="369" r:id="rId15"/>
    <p:sldId id="365" r:id="rId16"/>
    <p:sldId id="358" r:id="rId17"/>
    <p:sldId id="312" r:id="rId18"/>
    <p:sldId id="361" r:id="rId19"/>
    <p:sldId id="362" r:id="rId20"/>
    <p:sldId id="353" r:id="rId21"/>
    <p:sldId id="372" r:id="rId22"/>
    <p:sldId id="355" r:id="rId23"/>
    <p:sldId id="356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82"/>
    <p:restoredTop sz="94694"/>
  </p:normalViewPr>
  <p:slideViewPr>
    <p:cSldViewPr snapToGrid="0">
      <p:cViewPr varScale="1">
        <p:scale>
          <a:sx n="121" d="100"/>
          <a:sy n="121" d="100"/>
        </p:scale>
        <p:origin x="5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12.png"/><Relationship Id="rId7" Type="http://schemas.openxmlformats.org/officeDocument/2006/relationships/image" Target="../media/image25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12.png"/><Relationship Id="rId7" Type="http://schemas.openxmlformats.org/officeDocument/2006/relationships/image" Target="../media/image25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5A7E31-F8FA-4129-879C-4A683249DBE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BF5AE51-9EF8-421D-8223-A2B1FA13EBFB}">
      <dgm:prSet/>
      <dgm:spPr/>
      <dgm:t>
        <a:bodyPr/>
        <a:lstStyle/>
        <a:p>
          <a:r>
            <a:rPr lang="en-US" dirty="0">
              <a:latin typeface="+mj-lt"/>
            </a:rPr>
            <a:t>2022 WHO report: </a:t>
          </a:r>
          <a:r>
            <a:rPr lang="en-US" b="1" dirty="0">
              <a:latin typeface="+mj-lt"/>
            </a:rPr>
            <a:t>25% increase </a:t>
          </a:r>
          <a:r>
            <a:rPr lang="en-US" dirty="0">
              <a:latin typeface="+mj-lt"/>
            </a:rPr>
            <a:t>in depression and anxiety worldwide.</a:t>
          </a:r>
        </a:p>
      </dgm:t>
    </dgm:pt>
    <dgm:pt modelId="{BA1835DF-FAD6-4B44-B970-1B7569B765D0}" type="parTrans" cxnId="{EFB28DA4-1E66-4F2F-B1C3-3B0E27901F5E}">
      <dgm:prSet/>
      <dgm:spPr/>
      <dgm:t>
        <a:bodyPr/>
        <a:lstStyle/>
        <a:p>
          <a:endParaRPr lang="en-US"/>
        </a:p>
      </dgm:t>
    </dgm:pt>
    <dgm:pt modelId="{F9A5FE28-1FE1-4CD1-B5F4-8F00182E9611}" type="sibTrans" cxnId="{EFB28DA4-1E66-4F2F-B1C3-3B0E27901F5E}">
      <dgm:prSet/>
      <dgm:spPr/>
      <dgm:t>
        <a:bodyPr/>
        <a:lstStyle/>
        <a:p>
          <a:endParaRPr lang="en-US"/>
        </a:p>
      </dgm:t>
    </dgm:pt>
    <dgm:pt modelId="{22F0C859-FC5C-48FA-B281-31C9AF65618A}">
      <dgm:prSet/>
      <dgm:spPr/>
      <dgm:t>
        <a:bodyPr/>
        <a:lstStyle/>
        <a:p>
          <a:r>
            <a:rPr lang="en-US" dirty="0">
              <a:latin typeface="+mj-lt"/>
            </a:rPr>
            <a:t>2022 Harvard study: “</a:t>
          </a:r>
          <a:r>
            <a:rPr lang="en-US" b="1" dirty="0">
              <a:latin typeface="+mj-lt"/>
            </a:rPr>
            <a:t>36%</a:t>
          </a:r>
          <a:r>
            <a:rPr lang="en-US" dirty="0">
              <a:latin typeface="+mj-lt"/>
            </a:rPr>
            <a:t> of all Americans—including </a:t>
          </a:r>
          <a:r>
            <a:rPr lang="en-US" b="1" dirty="0">
              <a:latin typeface="+mj-lt"/>
            </a:rPr>
            <a:t>61%</a:t>
          </a:r>
          <a:r>
            <a:rPr lang="en-US" dirty="0">
              <a:latin typeface="+mj-lt"/>
            </a:rPr>
            <a:t> of teens and young adults and </a:t>
          </a:r>
          <a:r>
            <a:rPr lang="en-US" b="1" dirty="0">
              <a:latin typeface="+mj-lt"/>
            </a:rPr>
            <a:t>51%</a:t>
          </a:r>
          <a:r>
            <a:rPr lang="en-US" dirty="0">
              <a:latin typeface="+mj-lt"/>
            </a:rPr>
            <a:t> of mothers with young children—suffer from “serious loneliness.”</a:t>
          </a:r>
        </a:p>
      </dgm:t>
    </dgm:pt>
    <dgm:pt modelId="{A577EEF9-8C02-463B-A9EB-400D38817BC3}" type="parTrans" cxnId="{97B00F57-A75E-4014-834F-FF7CB526E0F7}">
      <dgm:prSet/>
      <dgm:spPr/>
      <dgm:t>
        <a:bodyPr/>
        <a:lstStyle/>
        <a:p>
          <a:endParaRPr lang="en-US"/>
        </a:p>
      </dgm:t>
    </dgm:pt>
    <dgm:pt modelId="{F6050B9A-19AA-42A9-B3C3-ABA420EB2857}" type="sibTrans" cxnId="{97B00F57-A75E-4014-834F-FF7CB526E0F7}">
      <dgm:prSet/>
      <dgm:spPr/>
      <dgm:t>
        <a:bodyPr/>
        <a:lstStyle/>
        <a:p>
          <a:endParaRPr lang="en-US"/>
        </a:p>
      </dgm:t>
    </dgm:pt>
    <dgm:pt modelId="{BD2C4FCF-9CA9-448F-9FA1-DCCF44751855}" type="pres">
      <dgm:prSet presAssocID="{4E5A7E31-F8FA-4129-879C-4A683249DBEB}" presName="root" presStyleCnt="0">
        <dgm:presLayoutVars>
          <dgm:dir/>
          <dgm:resizeHandles val="exact"/>
        </dgm:presLayoutVars>
      </dgm:prSet>
      <dgm:spPr/>
    </dgm:pt>
    <dgm:pt modelId="{5796535C-7A35-4B0A-84C8-E261F73B52B7}" type="pres">
      <dgm:prSet presAssocID="{1BF5AE51-9EF8-421D-8223-A2B1FA13EBFB}" presName="compNode" presStyleCnt="0"/>
      <dgm:spPr/>
    </dgm:pt>
    <dgm:pt modelId="{EB43A8CF-CB3A-46F3-896F-B85525608FFF}" type="pres">
      <dgm:prSet presAssocID="{1BF5AE51-9EF8-421D-8223-A2B1FA13EBFB}" presName="bgRect" presStyleLbl="bgShp" presStyleIdx="0" presStyleCnt="2"/>
      <dgm:spPr/>
    </dgm:pt>
    <dgm:pt modelId="{0CD116C1-06B1-4005-B8DA-9CE674BF5AAF}" type="pres">
      <dgm:prSet presAssocID="{1BF5AE51-9EF8-421D-8223-A2B1FA13EBF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 with solid fill"/>
        </a:ext>
      </dgm:extLst>
    </dgm:pt>
    <dgm:pt modelId="{647C6B1D-9645-4FD3-A7E9-24B0CCBA435C}" type="pres">
      <dgm:prSet presAssocID="{1BF5AE51-9EF8-421D-8223-A2B1FA13EBFB}" presName="spaceRect" presStyleCnt="0"/>
      <dgm:spPr/>
    </dgm:pt>
    <dgm:pt modelId="{840DF385-B7C0-4B5F-9CF7-9979050D4264}" type="pres">
      <dgm:prSet presAssocID="{1BF5AE51-9EF8-421D-8223-A2B1FA13EBFB}" presName="parTx" presStyleLbl="revTx" presStyleIdx="0" presStyleCnt="2">
        <dgm:presLayoutVars>
          <dgm:chMax val="0"/>
          <dgm:chPref val="0"/>
        </dgm:presLayoutVars>
      </dgm:prSet>
      <dgm:spPr/>
    </dgm:pt>
    <dgm:pt modelId="{776BF6D2-B875-4F5B-91BD-C4B20C2AC2AA}" type="pres">
      <dgm:prSet presAssocID="{F9A5FE28-1FE1-4CD1-B5F4-8F00182E9611}" presName="sibTrans" presStyleCnt="0"/>
      <dgm:spPr/>
    </dgm:pt>
    <dgm:pt modelId="{1A058186-8F69-440C-8DA0-9AA0832F2B7C}" type="pres">
      <dgm:prSet presAssocID="{22F0C859-FC5C-48FA-B281-31C9AF65618A}" presName="compNode" presStyleCnt="0"/>
      <dgm:spPr/>
    </dgm:pt>
    <dgm:pt modelId="{82DDE9A4-F283-489B-BFC7-1A8CBBFC2211}" type="pres">
      <dgm:prSet presAssocID="{22F0C859-FC5C-48FA-B281-31C9AF65618A}" presName="bgRect" presStyleLbl="bgShp" presStyleIdx="1" presStyleCnt="2"/>
      <dgm:spPr/>
    </dgm:pt>
    <dgm:pt modelId="{1163E410-8629-44A2-882A-F50B04B61EF1}" type="pres">
      <dgm:prSet presAssocID="{22F0C859-FC5C-48FA-B281-31C9AF65618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239A471C-3D49-499B-83A5-B52CF228F347}" type="pres">
      <dgm:prSet presAssocID="{22F0C859-FC5C-48FA-B281-31C9AF65618A}" presName="spaceRect" presStyleCnt="0"/>
      <dgm:spPr/>
    </dgm:pt>
    <dgm:pt modelId="{8F90486A-88C9-4667-B1E2-B9DCC4FB2510}" type="pres">
      <dgm:prSet presAssocID="{22F0C859-FC5C-48FA-B281-31C9AF65618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25428145-8728-4A43-8444-19FE5239676A}" type="presOf" srcId="{22F0C859-FC5C-48FA-B281-31C9AF65618A}" destId="{8F90486A-88C9-4667-B1E2-B9DCC4FB2510}" srcOrd="0" destOrd="0" presId="urn:microsoft.com/office/officeart/2018/2/layout/IconVerticalSolidList"/>
    <dgm:cxn modelId="{97B00F57-A75E-4014-834F-FF7CB526E0F7}" srcId="{4E5A7E31-F8FA-4129-879C-4A683249DBEB}" destId="{22F0C859-FC5C-48FA-B281-31C9AF65618A}" srcOrd="1" destOrd="0" parTransId="{A577EEF9-8C02-463B-A9EB-400D38817BC3}" sibTransId="{F6050B9A-19AA-42A9-B3C3-ABA420EB2857}"/>
    <dgm:cxn modelId="{81597F99-FA81-4637-B4FA-CB660865263A}" type="presOf" srcId="{1BF5AE51-9EF8-421D-8223-A2B1FA13EBFB}" destId="{840DF385-B7C0-4B5F-9CF7-9979050D4264}" srcOrd="0" destOrd="0" presId="urn:microsoft.com/office/officeart/2018/2/layout/IconVerticalSolidList"/>
    <dgm:cxn modelId="{EFB28DA4-1E66-4F2F-B1C3-3B0E27901F5E}" srcId="{4E5A7E31-F8FA-4129-879C-4A683249DBEB}" destId="{1BF5AE51-9EF8-421D-8223-A2B1FA13EBFB}" srcOrd="0" destOrd="0" parTransId="{BA1835DF-FAD6-4B44-B970-1B7569B765D0}" sibTransId="{F9A5FE28-1FE1-4CD1-B5F4-8F00182E9611}"/>
    <dgm:cxn modelId="{4FC78BDC-4F86-425C-B3D1-6B1266A0F55A}" type="presOf" srcId="{4E5A7E31-F8FA-4129-879C-4A683249DBEB}" destId="{BD2C4FCF-9CA9-448F-9FA1-DCCF44751855}" srcOrd="0" destOrd="0" presId="urn:microsoft.com/office/officeart/2018/2/layout/IconVerticalSolidList"/>
    <dgm:cxn modelId="{5E1D1390-0774-491E-A654-EF80E85789EC}" type="presParOf" srcId="{BD2C4FCF-9CA9-448F-9FA1-DCCF44751855}" destId="{5796535C-7A35-4B0A-84C8-E261F73B52B7}" srcOrd="0" destOrd="0" presId="urn:microsoft.com/office/officeart/2018/2/layout/IconVerticalSolidList"/>
    <dgm:cxn modelId="{3739ADDF-793C-48D2-A5E0-BFB4193A4BC9}" type="presParOf" srcId="{5796535C-7A35-4B0A-84C8-E261F73B52B7}" destId="{EB43A8CF-CB3A-46F3-896F-B85525608FFF}" srcOrd="0" destOrd="0" presId="urn:microsoft.com/office/officeart/2018/2/layout/IconVerticalSolidList"/>
    <dgm:cxn modelId="{F4CFC0C6-15C9-4CA7-AB0B-E4FCE5F7A3D0}" type="presParOf" srcId="{5796535C-7A35-4B0A-84C8-E261F73B52B7}" destId="{0CD116C1-06B1-4005-B8DA-9CE674BF5AAF}" srcOrd="1" destOrd="0" presId="urn:microsoft.com/office/officeart/2018/2/layout/IconVerticalSolidList"/>
    <dgm:cxn modelId="{0ECCE929-4880-4D7F-8861-79CF2CC12E5A}" type="presParOf" srcId="{5796535C-7A35-4B0A-84C8-E261F73B52B7}" destId="{647C6B1D-9645-4FD3-A7E9-24B0CCBA435C}" srcOrd="2" destOrd="0" presId="urn:microsoft.com/office/officeart/2018/2/layout/IconVerticalSolidList"/>
    <dgm:cxn modelId="{6BF730EC-EB02-4F08-80C2-C863A41E81BF}" type="presParOf" srcId="{5796535C-7A35-4B0A-84C8-E261F73B52B7}" destId="{840DF385-B7C0-4B5F-9CF7-9979050D4264}" srcOrd="3" destOrd="0" presId="urn:microsoft.com/office/officeart/2018/2/layout/IconVerticalSolidList"/>
    <dgm:cxn modelId="{D8D706E5-FF2D-4CE2-999B-6F7CDC1B75D7}" type="presParOf" srcId="{BD2C4FCF-9CA9-448F-9FA1-DCCF44751855}" destId="{776BF6D2-B875-4F5B-91BD-C4B20C2AC2AA}" srcOrd="1" destOrd="0" presId="urn:microsoft.com/office/officeart/2018/2/layout/IconVerticalSolidList"/>
    <dgm:cxn modelId="{0B68D582-E265-4A1E-A331-E093057CA6A4}" type="presParOf" srcId="{BD2C4FCF-9CA9-448F-9FA1-DCCF44751855}" destId="{1A058186-8F69-440C-8DA0-9AA0832F2B7C}" srcOrd="2" destOrd="0" presId="urn:microsoft.com/office/officeart/2018/2/layout/IconVerticalSolidList"/>
    <dgm:cxn modelId="{04951C8D-349F-42C6-A9AC-2681ACA08FC3}" type="presParOf" srcId="{1A058186-8F69-440C-8DA0-9AA0832F2B7C}" destId="{82DDE9A4-F283-489B-BFC7-1A8CBBFC2211}" srcOrd="0" destOrd="0" presId="urn:microsoft.com/office/officeart/2018/2/layout/IconVerticalSolidList"/>
    <dgm:cxn modelId="{C293C498-0958-41E9-812C-54A50A3999A0}" type="presParOf" srcId="{1A058186-8F69-440C-8DA0-9AA0832F2B7C}" destId="{1163E410-8629-44A2-882A-F50B04B61EF1}" srcOrd="1" destOrd="0" presId="urn:microsoft.com/office/officeart/2018/2/layout/IconVerticalSolidList"/>
    <dgm:cxn modelId="{BADB7AEF-5074-4259-96D7-9BE968484876}" type="presParOf" srcId="{1A058186-8F69-440C-8DA0-9AA0832F2B7C}" destId="{239A471C-3D49-499B-83A5-B52CF228F347}" srcOrd="2" destOrd="0" presId="urn:microsoft.com/office/officeart/2018/2/layout/IconVerticalSolidList"/>
    <dgm:cxn modelId="{B762FA5C-60AD-444E-AD25-B9C9DC3FFBEB}" type="presParOf" srcId="{1A058186-8F69-440C-8DA0-9AA0832F2B7C}" destId="{8F90486A-88C9-4667-B1E2-B9DCC4FB251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CF11573-6AEB-4252-B905-B93A589C0C3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912F04-0523-4AAF-A28D-2E6CB5631DD5}">
      <dgm:prSet/>
      <dgm:spPr/>
      <dgm:t>
        <a:bodyPr/>
        <a:lstStyle/>
        <a:p>
          <a:r>
            <a:rPr lang="en-US"/>
            <a:t>Age verification</a:t>
          </a:r>
        </a:p>
      </dgm:t>
    </dgm:pt>
    <dgm:pt modelId="{FAC8A649-772D-4705-9C3F-049266ABC12A}" type="parTrans" cxnId="{CA86D26F-9CD8-4BC4-AD25-899258B26B88}">
      <dgm:prSet/>
      <dgm:spPr/>
      <dgm:t>
        <a:bodyPr/>
        <a:lstStyle/>
        <a:p>
          <a:endParaRPr lang="en-US"/>
        </a:p>
      </dgm:t>
    </dgm:pt>
    <dgm:pt modelId="{6EE71234-F159-47FB-ABF6-5CC9C851A285}" type="sibTrans" cxnId="{CA86D26F-9CD8-4BC4-AD25-899258B26B88}">
      <dgm:prSet/>
      <dgm:spPr/>
      <dgm:t>
        <a:bodyPr/>
        <a:lstStyle/>
        <a:p>
          <a:endParaRPr lang="en-US"/>
        </a:p>
      </dgm:t>
    </dgm:pt>
    <dgm:pt modelId="{93BEBEF5-4038-4990-A1A7-62A4AD9B2E8A}">
      <dgm:prSet/>
      <dgm:spPr/>
      <dgm:t>
        <a:bodyPr/>
        <a:lstStyle/>
        <a:p>
          <a:r>
            <a:rPr lang="en-US" dirty="0"/>
            <a:t>It shall be unlawful to design, develop, or make available an artificial intelligence chatbot, knowing or with reckless disregard for the fact that the artificial intelligence chatbot:</a:t>
          </a:r>
        </a:p>
      </dgm:t>
    </dgm:pt>
    <dgm:pt modelId="{9F8F8363-A039-451C-B83B-6B6BCE7988CC}" type="parTrans" cxnId="{0D8D0C26-2168-4180-BD1B-127AD41FB749}">
      <dgm:prSet/>
      <dgm:spPr/>
      <dgm:t>
        <a:bodyPr/>
        <a:lstStyle/>
        <a:p>
          <a:endParaRPr lang="en-US"/>
        </a:p>
      </dgm:t>
    </dgm:pt>
    <dgm:pt modelId="{D9340092-209F-41C8-A3F2-BC32649A1B6C}" type="sibTrans" cxnId="{0D8D0C26-2168-4180-BD1B-127AD41FB749}">
      <dgm:prSet/>
      <dgm:spPr/>
      <dgm:t>
        <a:bodyPr/>
        <a:lstStyle/>
        <a:p>
          <a:endParaRPr lang="en-US"/>
        </a:p>
      </dgm:t>
    </dgm:pt>
    <dgm:pt modelId="{8D1DAFF3-D8C0-40C3-A657-F753D9CE32EA}">
      <dgm:prSet/>
      <dgm:spPr/>
      <dgm:t>
        <a:bodyPr/>
        <a:lstStyle/>
        <a:p>
          <a:r>
            <a:rPr lang="en-US" dirty="0"/>
            <a:t>encourages, promotes, or coerces suicide, non-suicidal self- injury, or imminent physical or sexual violence. </a:t>
          </a:r>
        </a:p>
      </dgm:t>
    </dgm:pt>
    <dgm:pt modelId="{C5F63670-803C-4500-9593-A8B88487455C}" type="parTrans" cxnId="{43E4BCF2-68DF-4807-9EB5-C6781814AE5E}">
      <dgm:prSet/>
      <dgm:spPr/>
      <dgm:t>
        <a:bodyPr/>
        <a:lstStyle/>
        <a:p>
          <a:endParaRPr lang="en-US"/>
        </a:p>
      </dgm:t>
    </dgm:pt>
    <dgm:pt modelId="{936F553D-7D3A-4972-908C-B00B29E57E69}" type="sibTrans" cxnId="{43E4BCF2-68DF-4807-9EB5-C6781814AE5E}">
      <dgm:prSet/>
      <dgm:spPr/>
      <dgm:t>
        <a:bodyPr/>
        <a:lstStyle/>
        <a:p>
          <a:endParaRPr lang="en-US"/>
        </a:p>
      </dgm:t>
    </dgm:pt>
    <dgm:pt modelId="{CAE6AC13-22FD-4F92-B079-38EB634E9716}">
      <dgm:prSet/>
      <dgm:spPr/>
      <dgm:t>
        <a:bodyPr/>
        <a:lstStyle/>
        <a:p>
          <a:r>
            <a:rPr lang="en-US" dirty="0"/>
            <a:t>poses a risk of soliciting, encouraging, or inducing minors to engage in, describe, or simulate sexually explicit conduct</a:t>
          </a:r>
        </a:p>
      </dgm:t>
    </dgm:pt>
    <dgm:pt modelId="{3F6C1433-05BC-40D0-B1EF-1CCEE4FB1DF7}" type="parTrans" cxnId="{546D0F58-DEEC-4169-976C-DC20335479C3}">
      <dgm:prSet/>
      <dgm:spPr/>
      <dgm:t>
        <a:bodyPr/>
        <a:lstStyle/>
        <a:p>
          <a:endParaRPr lang="en-US"/>
        </a:p>
      </dgm:t>
    </dgm:pt>
    <dgm:pt modelId="{AF62163A-28D3-4A90-BA81-37347E03FCDF}" type="sibTrans" cxnId="{546D0F58-DEEC-4169-976C-DC20335479C3}">
      <dgm:prSet/>
      <dgm:spPr/>
      <dgm:t>
        <a:bodyPr/>
        <a:lstStyle/>
        <a:p>
          <a:endParaRPr lang="en-US"/>
        </a:p>
      </dgm:t>
    </dgm:pt>
    <dgm:pt modelId="{952AD354-9B2C-E545-80AA-E5E1317CC01E}" type="pres">
      <dgm:prSet presAssocID="{6CF11573-6AEB-4252-B905-B93A589C0C3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5CDA5A3-B7B5-E84F-9737-0389C075B88D}" type="pres">
      <dgm:prSet presAssocID="{38912F04-0523-4AAF-A28D-2E6CB5631DD5}" presName="root1" presStyleCnt="0"/>
      <dgm:spPr/>
    </dgm:pt>
    <dgm:pt modelId="{252C733A-ECF1-2D47-B474-64ECD5963F2A}" type="pres">
      <dgm:prSet presAssocID="{38912F04-0523-4AAF-A28D-2E6CB5631DD5}" presName="LevelOneTextNode" presStyleLbl="node0" presStyleIdx="0" presStyleCnt="2">
        <dgm:presLayoutVars>
          <dgm:chPref val="3"/>
        </dgm:presLayoutVars>
      </dgm:prSet>
      <dgm:spPr/>
    </dgm:pt>
    <dgm:pt modelId="{7D329EBA-DE4C-8549-9AC6-23DF89F25BFA}" type="pres">
      <dgm:prSet presAssocID="{38912F04-0523-4AAF-A28D-2E6CB5631DD5}" presName="level2hierChild" presStyleCnt="0"/>
      <dgm:spPr/>
    </dgm:pt>
    <dgm:pt modelId="{943B57BE-C3F2-5F47-A109-CB10C162EA6E}" type="pres">
      <dgm:prSet presAssocID="{93BEBEF5-4038-4990-A1A7-62A4AD9B2E8A}" presName="root1" presStyleCnt="0"/>
      <dgm:spPr/>
    </dgm:pt>
    <dgm:pt modelId="{0691AF18-C506-AF4D-92D3-912AB17586EB}" type="pres">
      <dgm:prSet presAssocID="{93BEBEF5-4038-4990-A1A7-62A4AD9B2E8A}" presName="LevelOneTextNode" presStyleLbl="node0" presStyleIdx="1" presStyleCnt="2">
        <dgm:presLayoutVars>
          <dgm:chPref val="3"/>
        </dgm:presLayoutVars>
      </dgm:prSet>
      <dgm:spPr/>
    </dgm:pt>
    <dgm:pt modelId="{5A0E4238-F4AC-AC43-8F14-AA5759F1BC58}" type="pres">
      <dgm:prSet presAssocID="{93BEBEF5-4038-4990-A1A7-62A4AD9B2E8A}" presName="level2hierChild" presStyleCnt="0"/>
      <dgm:spPr/>
    </dgm:pt>
    <dgm:pt modelId="{8EF85B10-77A5-B743-8A2F-AF9509B6FABB}" type="pres">
      <dgm:prSet presAssocID="{C5F63670-803C-4500-9593-A8B88487455C}" presName="conn2-1" presStyleLbl="parChTrans1D2" presStyleIdx="0" presStyleCnt="2"/>
      <dgm:spPr/>
    </dgm:pt>
    <dgm:pt modelId="{BBB2E6BB-B8A7-1040-B828-CEDD61FCC013}" type="pres">
      <dgm:prSet presAssocID="{C5F63670-803C-4500-9593-A8B88487455C}" presName="connTx" presStyleLbl="parChTrans1D2" presStyleIdx="0" presStyleCnt="2"/>
      <dgm:spPr/>
    </dgm:pt>
    <dgm:pt modelId="{CB67365F-E0E8-5E4C-9E08-C8F7258331BF}" type="pres">
      <dgm:prSet presAssocID="{8D1DAFF3-D8C0-40C3-A657-F753D9CE32EA}" presName="root2" presStyleCnt="0"/>
      <dgm:spPr/>
    </dgm:pt>
    <dgm:pt modelId="{F063C2D8-BD07-C045-864B-61F5CE4A3A24}" type="pres">
      <dgm:prSet presAssocID="{8D1DAFF3-D8C0-40C3-A657-F753D9CE32EA}" presName="LevelTwoTextNode" presStyleLbl="node2" presStyleIdx="0" presStyleCnt="2">
        <dgm:presLayoutVars>
          <dgm:chPref val="3"/>
        </dgm:presLayoutVars>
      </dgm:prSet>
      <dgm:spPr/>
    </dgm:pt>
    <dgm:pt modelId="{B4B8E015-0FBD-E146-98B3-C65FA0814C2E}" type="pres">
      <dgm:prSet presAssocID="{8D1DAFF3-D8C0-40C3-A657-F753D9CE32EA}" presName="level3hierChild" presStyleCnt="0"/>
      <dgm:spPr/>
    </dgm:pt>
    <dgm:pt modelId="{F2BD2F45-AD85-794D-8ED5-BC95C5F2F6DA}" type="pres">
      <dgm:prSet presAssocID="{3F6C1433-05BC-40D0-B1EF-1CCEE4FB1DF7}" presName="conn2-1" presStyleLbl="parChTrans1D2" presStyleIdx="1" presStyleCnt="2"/>
      <dgm:spPr/>
    </dgm:pt>
    <dgm:pt modelId="{C714B9A1-3601-6B43-936C-7A4AF845F33F}" type="pres">
      <dgm:prSet presAssocID="{3F6C1433-05BC-40D0-B1EF-1CCEE4FB1DF7}" presName="connTx" presStyleLbl="parChTrans1D2" presStyleIdx="1" presStyleCnt="2"/>
      <dgm:spPr/>
    </dgm:pt>
    <dgm:pt modelId="{DA0919B5-E616-314D-B9C6-E3B2E57A1A4D}" type="pres">
      <dgm:prSet presAssocID="{CAE6AC13-22FD-4F92-B079-38EB634E9716}" presName="root2" presStyleCnt="0"/>
      <dgm:spPr/>
    </dgm:pt>
    <dgm:pt modelId="{BDDF90C3-7D79-C340-BA5A-4FAEDD3A9B4C}" type="pres">
      <dgm:prSet presAssocID="{CAE6AC13-22FD-4F92-B079-38EB634E9716}" presName="LevelTwoTextNode" presStyleLbl="node2" presStyleIdx="1" presStyleCnt="2">
        <dgm:presLayoutVars>
          <dgm:chPref val="3"/>
        </dgm:presLayoutVars>
      </dgm:prSet>
      <dgm:spPr/>
    </dgm:pt>
    <dgm:pt modelId="{8EE64E91-F323-4D49-8199-CCE0DAF8C260}" type="pres">
      <dgm:prSet presAssocID="{CAE6AC13-22FD-4F92-B079-38EB634E9716}" presName="level3hierChild" presStyleCnt="0"/>
      <dgm:spPr/>
    </dgm:pt>
  </dgm:ptLst>
  <dgm:cxnLst>
    <dgm:cxn modelId="{3F18B707-1190-9D49-A418-5961393E6CF3}" type="presOf" srcId="{93BEBEF5-4038-4990-A1A7-62A4AD9B2E8A}" destId="{0691AF18-C506-AF4D-92D3-912AB17586EB}" srcOrd="0" destOrd="0" presId="urn:microsoft.com/office/officeart/2005/8/layout/hierarchy2"/>
    <dgm:cxn modelId="{0D8D0C26-2168-4180-BD1B-127AD41FB749}" srcId="{6CF11573-6AEB-4252-B905-B93A589C0C31}" destId="{93BEBEF5-4038-4990-A1A7-62A4AD9B2E8A}" srcOrd="1" destOrd="0" parTransId="{9F8F8363-A039-451C-B83B-6B6BCE7988CC}" sibTransId="{D9340092-209F-41C8-A3F2-BC32649A1B6C}"/>
    <dgm:cxn modelId="{546D0F58-DEEC-4169-976C-DC20335479C3}" srcId="{93BEBEF5-4038-4990-A1A7-62A4AD9B2E8A}" destId="{CAE6AC13-22FD-4F92-B079-38EB634E9716}" srcOrd="1" destOrd="0" parTransId="{3F6C1433-05BC-40D0-B1EF-1CCEE4FB1DF7}" sibTransId="{AF62163A-28D3-4A90-BA81-37347E03FCDF}"/>
    <dgm:cxn modelId="{78E10B67-5929-6349-B734-615292E5FA00}" type="presOf" srcId="{6CF11573-6AEB-4252-B905-B93A589C0C31}" destId="{952AD354-9B2C-E545-80AA-E5E1317CC01E}" srcOrd="0" destOrd="0" presId="urn:microsoft.com/office/officeart/2005/8/layout/hierarchy2"/>
    <dgm:cxn modelId="{CA86D26F-9CD8-4BC4-AD25-899258B26B88}" srcId="{6CF11573-6AEB-4252-B905-B93A589C0C31}" destId="{38912F04-0523-4AAF-A28D-2E6CB5631DD5}" srcOrd="0" destOrd="0" parTransId="{FAC8A649-772D-4705-9C3F-049266ABC12A}" sibTransId="{6EE71234-F159-47FB-ABF6-5CC9C851A285}"/>
    <dgm:cxn modelId="{6F484B7F-B492-864B-B85C-DBE6D44F7F65}" type="presOf" srcId="{3F6C1433-05BC-40D0-B1EF-1CCEE4FB1DF7}" destId="{C714B9A1-3601-6B43-936C-7A4AF845F33F}" srcOrd="1" destOrd="0" presId="urn:microsoft.com/office/officeart/2005/8/layout/hierarchy2"/>
    <dgm:cxn modelId="{45109F94-3E3C-684A-BCF4-DB09630526A9}" type="presOf" srcId="{3F6C1433-05BC-40D0-B1EF-1CCEE4FB1DF7}" destId="{F2BD2F45-AD85-794D-8ED5-BC95C5F2F6DA}" srcOrd="0" destOrd="0" presId="urn:microsoft.com/office/officeart/2005/8/layout/hierarchy2"/>
    <dgm:cxn modelId="{28F11295-5EC9-694F-B0E7-3EFB184BE4B6}" type="presOf" srcId="{C5F63670-803C-4500-9593-A8B88487455C}" destId="{8EF85B10-77A5-B743-8A2F-AF9509B6FABB}" srcOrd="0" destOrd="0" presId="urn:microsoft.com/office/officeart/2005/8/layout/hierarchy2"/>
    <dgm:cxn modelId="{C7D65F9C-459F-FD4E-8E34-755B14E0F533}" type="presOf" srcId="{8D1DAFF3-D8C0-40C3-A657-F753D9CE32EA}" destId="{F063C2D8-BD07-C045-864B-61F5CE4A3A24}" srcOrd="0" destOrd="0" presId="urn:microsoft.com/office/officeart/2005/8/layout/hierarchy2"/>
    <dgm:cxn modelId="{0841A3D1-C351-1645-9340-019FF254E089}" type="presOf" srcId="{C5F63670-803C-4500-9593-A8B88487455C}" destId="{BBB2E6BB-B8A7-1040-B828-CEDD61FCC013}" srcOrd="1" destOrd="0" presId="urn:microsoft.com/office/officeart/2005/8/layout/hierarchy2"/>
    <dgm:cxn modelId="{610C42E4-8DEE-1843-AAF7-86167137A1B6}" type="presOf" srcId="{CAE6AC13-22FD-4F92-B079-38EB634E9716}" destId="{BDDF90C3-7D79-C340-BA5A-4FAEDD3A9B4C}" srcOrd="0" destOrd="0" presId="urn:microsoft.com/office/officeart/2005/8/layout/hierarchy2"/>
    <dgm:cxn modelId="{9BAAE0EC-83C6-994F-8B1F-33D722FEC3D4}" type="presOf" srcId="{38912F04-0523-4AAF-A28D-2E6CB5631DD5}" destId="{252C733A-ECF1-2D47-B474-64ECD5963F2A}" srcOrd="0" destOrd="0" presId="urn:microsoft.com/office/officeart/2005/8/layout/hierarchy2"/>
    <dgm:cxn modelId="{43E4BCF2-68DF-4807-9EB5-C6781814AE5E}" srcId="{93BEBEF5-4038-4990-A1A7-62A4AD9B2E8A}" destId="{8D1DAFF3-D8C0-40C3-A657-F753D9CE32EA}" srcOrd="0" destOrd="0" parTransId="{C5F63670-803C-4500-9593-A8B88487455C}" sibTransId="{936F553D-7D3A-4972-908C-B00B29E57E69}"/>
    <dgm:cxn modelId="{8E8FE160-FA78-214D-9A69-EB93414808BE}" type="presParOf" srcId="{952AD354-9B2C-E545-80AA-E5E1317CC01E}" destId="{C5CDA5A3-B7B5-E84F-9737-0389C075B88D}" srcOrd="0" destOrd="0" presId="urn:microsoft.com/office/officeart/2005/8/layout/hierarchy2"/>
    <dgm:cxn modelId="{148FDBC4-FD5D-F84F-9006-86EF17D132ED}" type="presParOf" srcId="{C5CDA5A3-B7B5-E84F-9737-0389C075B88D}" destId="{252C733A-ECF1-2D47-B474-64ECD5963F2A}" srcOrd="0" destOrd="0" presId="urn:microsoft.com/office/officeart/2005/8/layout/hierarchy2"/>
    <dgm:cxn modelId="{7F965964-CEC5-6542-B771-768B491D0482}" type="presParOf" srcId="{C5CDA5A3-B7B5-E84F-9737-0389C075B88D}" destId="{7D329EBA-DE4C-8549-9AC6-23DF89F25BFA}" srcOrd="1" destOrd="0" presId="urn:microsoft.com/office/officeart/2005/8/layout/hierarchy2"/>
    <dgm:cxn modelId="{EF0F2D66-3A47-034F-956E-C77549BEB8CE}" type="presParOf" srcId="{952AD354-9B2C-E545-80AA-E5E1317CC01E}" destId="{943B57BE-C3F2-5F47-A109-CB10C162EA6E}" srcOrd="1" destOrd="0" presId="urn:microsoft.com/office/officeart/2005/8/layout/hierarchy2"/>
    <dgm:cxn modelId="{4CA1F0FC-7107-C847-8E7C-FC7D78761323}" type="presParOf" srcId="{943B57BE-C3F2-5F47-A109-CB10C162EA6E}" destId="{0691AF18-C506-AF4D-92D3-912AB17586EB}" srcOrd="0" destOrd="0" presId="urn:microsoft.com/office/officeart/2005/8/layout/hierarchy2"/>
    <dgm:cxn modelId="{0E5E80E6-E717-AE46-AAD9-4333BD68E481}" type="presParOf" srcId="{943B57BE-C3F2-5F47-A109-CB10C162EA6E}" destId="{5A0E4238-F4AC-AC43-8F14-AA5759F1BC58}" srcOrd="1" destOrd="0" presId="urn:microsoft.com/office/officeart/2005/8/layout/hierarchy2"/>
    <dgm:cxn modelId="{F131F772-CD78-5E45-9570-5B89B54C324E}" type="presParOf" srcId="{5A0E4238-F4AC-AC43-8F14-AA5759F1BC58}" destId="{8EF85B10-77A5-B743-8A2F-AF9509B6FABB}" srcOrd="0" destOrd="0" presId="urn:microsoft.com/office/officeart/2005/8/layout/hierarchy2"/>
    <dgm:cxn modelId="{9815D193-8C2B-834B-A098-D919A7580DFB}" type="presParOf" srcId="{8EF85B10-77A5-B743-8A2F-AF9509B6FABB}" destId="{BBB2E6BB-B8A7-1040-B828-CEDD61FCC013}" srcOrd="0" destOrd="0" presId="urn:microsoft.com/office/officeart/2005/8/layout/hierarchy2"/>
    <dgm:cxn modelId="{E6E9250B-0624-A442-84FF-DEA134AF12A0}" type="presParOf" srcId="{5A0E4238-F4AC-AC43-8F14-AA5759F1BC58}" destId="{CB67365F-E0E8-5E4C-9E08-C8F7258331BF}" srcOrd="1" destOrd="0" presId="urn:microsoft.com/office/officeart/2005/8/layout/hierarchy2"/>
    <dgm:cxn modelId="{9C995B86-2903-504F-B152-1CB608158A59}" type="presParOf" srcId="{CB67365F-E0E8-5E4C-9E08-C8F7258331BF}" destId="{F063C2D8-BD07-C045-864B-61F5CE4A3A24}" srcOrd="0" destOrd="0" presId="urn:microsoft.com/office/officeart/2005/8/layout/hierarchy2"/>
    <dgm:cxn modelId="{836D65A0-313F-1043-AD8C-502BC49936CD}" type="presParOf" srcId="{CB67365F-E0E8-5E4C-9E08-C8F7258331BF}" destId="{B4B8E015-0FBD-E146-98B3-C65FA0814C2E}" srcOrd="1" destOrd="0" presId="urn:microsoft.com/office/officeart/2005/8/layout/hierarchy2"/>
    <dgm:cxn modelId="{A4C4864D-4372-6F40-997F-8BD5B831C038}" type="presParOf" srcId="{5A0E4238-F4AC-AC43-8F14-AA5759F1BC58}" destId="{F2BD2F45-AD85-794D-8ED5-BC95C5F2F6DA}" srcOrd="2" destOrd="0" presId="urn:microsoft.com/office/officeart/2005/8/layout/hierarchy2"/>
    <dgm:cxn modelId="{4E287440-5AB8-1D4D-86AB-401350937CCD}" type="presParOf" srcId="{F2BD2F45-AD85-794D-8ED5-BC95C5F2F6DA}" destId="{C714B9A1-3601-6B43-936C-7A4AF845F33F}" srcOrd="0" destOrd="0" presId="urn:microsoft.com/office/officeart/2005/8/layout/hierarchy2"/>
    <dgm:cxn modelId="{91C00D32-75E8-FE4A-9AFF-5D1F5C538B74}" type="presParOf" srcId="{5A0E4238-F4AC-AC43-8F14-AA5759F1BC58}" destId="{DA0919B5-E616-314D-B9C6-E3B2E57A1A4D}" srcOrd="3" destOrd="0" presId="urn:microsoft.com/office/officeart/2005/8/layout/hierarchy2"/>
    <dgm:cxn modelId="{79BF0EFB-B5FA-6540-8EB1-FF1987320A61}" type="presParOf" srcId="{DA0919B5-E616-314D-B9C6-E3B2E57A1A4D}" destId="{BDDF90C3-7D79-C340-BA5A-4FAEDD3A9B4C}" srcOrd="0" destOrd="0" presId="urn:microsoft.com/office/officeart/2005/8/layout/hierarchy2"/>
    <dgm:cxn modelId="{0075DC71-EDFC-CF42-8043-6660958F3B77}" type="presParOf" srcId="{DA0919B5-E616-314D-B9C6-E3B2E57A1A4D}" destId="{8EE64E91-F323-4D49-8199-CCE0DAF8C26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4D58120-C51C-44B6-A057-29ADAEB8513B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F6AC3E-1FA6-4D50-BFB4-B56C7F9EB67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200" dirty="0"/>
            <a:t>Prohibit for minors until safety established [address risks of age verification]</a:t>
          </a:r>
        </a:p>
      </dgm:t>
    </dgm:pt>
    <dgm:pt modelId="{E89B7D32-607F-4344-AE77-095B31AEB2CF}" type="parTrans" cxnId="{E7E9BEFA-A5DB-4080-ACCD-D84B42B51C9A}">
      <dgm:prSet/>
      <dgm:spPr/>
      <dgm:t>
        <a:bodyPr/>
        <a:lstStyle/>
        <a:p>
          <a:endParaRPr lang="en-US"/>
        </a:p>
      </dgm:t>
    </dgm:pt>
    <dgm:pt modelId="{C180A525-8081-4AE6-B740-51F818393F76}" type="sibTrans" cxnId="{E7E9BEFA-A5DB-4080-ACCD-D84B42B51C9A}">
      <dgm:prSet phldrT="1" phldr="0"/>
      <dgm:spPr/>
      <dgm:t>
        <a:bodyPr/>
        <a:lstStyle/>
        <a:p>
          <a:endParaRPr lang="en-US"/>
        </a:p>
      </dgm:t>
    </dgm:pt>
    <dgm:pt modelId="{F16CF4F5-6CBC-464E-BC27-71137AB0713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200" dirty="0"/>
            <a:t>Require auditing and reporting of suicidal behavior (all ages) to the State.</a:t>
          </a:r>
        </a:p>
      </dgm:t>
    </dgm:pt>
    <dgm:pt modelId="{21061DEE-EF2D-430D-B9BE-FB6225A5F187}" type="parTrans" cxnId="{5EBB2471-11D3-440C-B9B8-A350780D722A}">
      <dgm:prSet/>
      <dgm:spPr/>
      <dgm:t>
        <a:bodyPr/>
        <a:lstStyle/>
        <a:p>
          <a:endParaRPr lang="en-US"/>
        </a:p>
      </dgm:t>
    </dgm:pt>
    <dgm:pt modelId="{F5402493-A240-49CE-8BB5-AE217E430BC9}" type="sibTrans" cxnId="{5EBB2471-11D3-440C-B9B8-A350780D722A}">
      <dgm:prSet phldrT="2" phldr="0"/>
      <dgm:spPr/>
      <dgm:t>
        <a:bodyPr/>
        <a:lstStyle/>
        <a:p>
          <a:endParaRPr lang="en-US"/>
        </a:p>
      </dgm:t>
    </dgm:pt>
    <dgm:pt modelId="{641305A0-16F6-4186-9E2C-155CB973BF5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200" dirty="0"/>
            <a:t>Regulate manipulative techniques, including sycophancy, sexualization, clawing user back, irregular rewards.</a:t>
          </a:r>
        </a:p>
      </dgm:t>
    </dgm:pt>
    <dgm:pt modelId="{784A2083-3F72-4123-8E73-A0C28F2BF5F7}" type="parTrans" cxnId="{384153D6-6C4B-41E2-9C5C-4188EE781C1B}">
      <dgm:prSet/>
      <dgm:spPr/>
      <dgm:t>
        <a:bodyPr/>
        <a:lstStyle/>
        <a:p>
          <a:endParaRPr lang="en-US"/>
        </a:p>
      </dgm:t>
    </dgm:pt>
    <dgm:pt modelId="{89387E9B-0937-48F9-BCFA-2D21C9D1239C}" type="sibTrans" cxnId="{384153D6-6C4B-41E2-9C5C-4188EE781C1B}">
      <dgm:prSet phldrT="3" phldr="0"/>
      <dgm:spPr/>
      <dgm:t>
        <a:bodyPr/>
        <a:lstStyle/>
        <a:p>
          <a:endParaRPr lang="en-US"/>
        </a:p>
      </dgm:t>
    </dgm:pt>
    <dgm:pt modelId="{C1C2C5DA-DA74-42C0-B453-CC79108FD3E6}" type="pres">
      <dgm:prSet presAssocID="{04D58120-C51C-44B6-A057-29ADAEB8513B}" presName="root" presStyleCnt="0">
        <dgm:presLayoutVars>
          <dgm:dir/>
          <dgm:resizeHandles val="exact"/>
        </dgm:presLayoutVars>
      </dgm:prSet>
      <dgm:spPr/>
    </dgm:pt>
    <dgm:pt modelId="{2B6AB41D-B90C-46FB-950C-36EBB7705E0D}" type="pres">
      <dgm:prSet presAssocID="{52F6AC3E-1FA6-4D50-BFB4-B56C7F9EB677}" presName="compNode" presStyleCnt="0"/>
      <dgm:spPr/>
    </dgm:pt>
    <dgm:pt modelId="{35CEEEF2-9FE5-4C12-B654-F1ACF74F5D8F}" type="pres">
      <dgm:prSet presAssocID="{52F6AC3E-1FA6-4D50-BFB4-B56C7F9EB677}" presName="bgRect" presStyleLbl="bgShp" presStyleIdx="0" presStyleCnt="3"/>
      <dgm:spPr/>
    </dgm:pt>
    <dgm:pt modelId="{F067D454-82ED-41A8-AEE2-A29C4F5C591E}" type="pres">
      <dgm:prSet presAssocID="{52F6AC3E-1FA6-4D50-BFB4-B56C7F9EB67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ock with solid fill"/>
        </a:ext>
      </dgm:extLst>
    </dgm:pt>
    <dgm:pt modelId="{CCD7C198-DCFA-434A-8DEE-B2A7CAB8D302}" type="pres">
      <dgm:prSet presAssocID="{52F6AC3E-1FA6-4D50-BFB4-B56C7F9EB677}" presName="spaceRect" presStyleCnt="0"/>
      <dgm:spPr/>
    </dgm:pt>
    <dgm:pt modelId="{D9292B7C-73C5-4172-894E-ECFB881A20A8}" type="pres">
      <dgm:prSet presAssocID="{52F6AC3E-1FA6-4D50-BFB4-B56C7F9EB677}" presName="parTx" presStyleLbl="revTx" presStyleIdx="0" presStyleCnt="3">
        <dgm:presLayoutVars>
          <dgm:chMax val="0"/>
          <dgm:chPref val="0"/>
        </dgm:presLayoutVars>
      </dgm:prSet>
      <dgm:spPr/>
    </dgm:pt>
    <dgm:pt modelId="{0DC96C1C-5286-48A2-A161-68FDD52A2098}" type="pres">
      <dgm:prSet presAssocID="{C180A525-8081-4AE6-B740-51F818393F76}" presName="sibTrans" presStyleCnt="0"/>
      <dgm:spPr/>
    </dgm:pt>
    <dgm:pt modelId="{263E78D0-1EDC-4424-8A4E-33FA70CFADF6}" type="pres">
      <dgm:prSet presAssocID="{F16CF4F5-6CBC-464E-BC27-71137AB07133}" presName="compNode" presStyleCnt="0"/>
      <dgm:spPr/>
    </dgm:pt>
    <dgm:pt modelId="{12845CE8-DB3D-4E94-8C47-30442004FBE8}" type="pres">
      <dgm:prSet presAssocID="{F16CF4F5-6CBC-464E-BC27-71137AB07133}" presName="bgRect" presStyleLbl="bgShp" presStyleIdx="1" presStyleCnt="3"/>
      <dgm:spPr/>
    </dgm:pt>
    <dgm:pt modelId="{A892514D-E63C-496D-8B68-73F3D8F4CDDB}" type="pres">
      <dgm:prSet presAssocID="{F16CF4F5-6CBC-464E-BC27-71137AB0713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urt with solid fill"/>
        </a:ext>
      </dgm:extLst>
    </dgm:pt>
    <dgm:pt modelId="{24153CF5-6CBF-446B-8FDD-7C5F03124E92}" type="pres">
      <dgm:prSet presAssocID="{F16CF4F5-6CBC-464E-BC27-71137AB07133}" presName="spaceRect" presStyleCnt="0"/>
      <dgm:spPr/>
    </dgm:pt>
    <dgm:pt modelId="{7FD65542-A8CF-4687-A9A9-E06EB640158F}" type="pres">
      <dgm:prSet presAssocID="{F16CF4F5-6CBC-464E-BC27-71137AB07133}" presName="parTx" presStyleLbl="revTx" presStyleIdx="1" presStyleCnt="3">
        <dgm:presLayoutVars>
          <dgm:chMax val="0"/>
          <dgm:chPref val="0"/>
        </dgm:presLayoutVars>
      </dgm:prSet>
      <dgm:spPr/>
    </dgm:pt>
    <dgm:pt modelId="{E61BDC74-19FF-4F1E-8E16-05E4123E8285}" type="pres">
      <dgm:prSet presAssocID="{F5402493-A240-49CE-8BB5-AE217E430BC9}" presName="sibTrans" presStyleCnt="0"/>
      <dgm:spPr/>
    </dgm:pt>
    <dgm:pt modelId="{1D7072B4-FB92-42B3-9945-4BA456E2D5B6}" type="pres">
      <dgm:prSet presAssocID="{641305A0-16F6-4186-9E2C-155CB973BF5B}" presName="compNode" presStyleCnt="0"/>
      <dgm:spPr/>
    </dgm:pt>
    <dgm:pt modelId="{AC3DB43D-929D-4134-9BF9-59651DF4DB06}" type="pres">
      <dgm:prSet presAssocID="{641305A0-16F6-4186-9E2C-155CB973BF5B}" presName="bgRect" presStyleLbl="bgShp" presStyleIdx="2" presStyleCnt="3"/>
      <dgm:spPr/>
    </dgm:pt>
    <dgm:pt modelId="{18E787D2-F732-413A-82F7-BAD65CBFC57C}" type="pres">
      <dgm:prSet presAssocID="{641305A0-16F6-4186-9E2C-155CB973BF5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avel with solid fill"/>
        </a:ext>
      </dgm:extLst>
    </dgm:pt>
    <dgm:pt modelId="{C875A135-7883-44D9-B5DE-986EF20BC8FB}" type="pres">
      <dgm:prSet presAssocID="{641305A0-16F6-4186-9E2C-155CB973BF5B}" presName="spaceRect" presStyleCnt="0"/>
      <dgm:spPr/>
    </dgm:pt>
    <dgm:pt modelId="{380E1999-6E89-4938-8063-81036D87D5B4}" type="pres">
      <dgm:prSet presAssocID="{641305A0-16F6-4186-9E2C-155CB973BF5B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8D0F5608-FEED-B142-AE43-1FB9794083DD}" type="presOf" srcId="{F16CF4F5-6CBC-464E-BC27-71137AB07133}" destId="{7FD65542-A8CF-4687-A9A9-E06EB640158F}" srcOrd="0" destOrd="0" presId="urn:microsoft.com/office/officeart/2018/2/layout/IconVerticalSolidList"/>
    <dgm:cxn modelId="{EEF98E25-6CCA-4F46-88B3-01D96D71989B}" type="presOf" srcId="{04D58120-C51C-44B6-A057-29ADAEB8513B}" destId="{C1C2C5DA-DA74-42C0-B453-CC79108FD3E6}" srcOrd="0" destOrd="0" presId="urn:microsoft.com/office/officeart/2018/2/layout/IconVerticalSolidList"/>
    <dgm:cxn modelId="{5EBB2471-11D3-440C-B9B8-A350780D722A}" srcId="{04D58120-C51C-44B6-A057-29ADAEB8513B}" destId="{F16CF4F5-6CBC-464E-BC27-71137AB07133}" srcOrd="1" destOrd="0" parTransId="{21061DEE-EF2D-430D-B9BE-FB6225A5F187}" sibTransId="{F5402493-A240-49CE-8BB5-AE217E430BC9}"/>
    <dgm:cxn modelId="{1999C784-B27C-FA41-A5D9-766BB2B1A830}" type="presOf" srcId="{52F6AC3E-1FA6-4D50-BFB4-B56C7F9EB677}" destId="{D9292B7C-73C5-4172-894E-ECFB881A20A8}" srcOrd="0" destOrd="0" presId="urn:microsoft.com/office/officeart/2018/2/layout/IconVerticalSolidList"/>
    <dgm:cxn modelId="{1D043A89-AE88-CE41-88B7-3B18F1E21A58}" type="presOf" srcId="{641305A0-16F6-4186-9E2C-155CB973BF5B}" destId="{380E1999-6E89-4938-8063-81036D87D5B4}" srcOrd="0" destOrd="0" presId="urn:microsoft.com/office/officeart/2018/2/layout/IconVerticalSolidList"/>
    <dgm:cxn modelId="{384153D6-6C4B-41E2-9C5C-4188EE781C1B}" srcId="{04D58120-C51C-44B6-A057-29ADAEB8513B}" destId="{641305A0-16F6-4186-9E2C-155CB973BF5B}" srcOrd="2" destOrd="0" parTransId="{784A2083-3F72-4123-8E73-A0C28F2BF5F7}" sibTransId="{89387E9B-0937-48F9-BCFA-2D21C9D1239C}"/>
    <dgm:cxn modelId="{E7E9BEFA-A5DB-4080-ACCD-D84B42B51C9A}" srcId="{04D58120-C51C-44B6-A057-29ADAEB8513B}" destId="{52F6AC3E-1FA6-4D50-BFB4-B56C7F9EB677}" srcOrd="0" destOrd="0" parTransId="{E89B7D32-607F-4344-AE77-095B31AEB2CF}" sibTransId="{C180A525-8081-4AE6-B740-51F818393F76}"/>
    <dgm:cxn modelId="{6417B0B5-3005-0B4A-9D7F-2E088FAC3515}" type="presParOf" srcId="{C1C2C5DA-DA74-42C0-B453-CC79108FD3E6}" destId="{2B6AB41D-B90C-46FB-950C-36EBB7705E0D}" srcOrd="0" destOrd="0" presId="urn:microsoft.com/office/officeart/2018/2/layout/IconVerticalSolidList"/>
    <dgm:cxn modelId="{98FF2899-BB42-774C-8426-CF28E55C4F0C}" type="presParOf" srcId="{2B6AB41D-B90C-46FB-950C-36EBB7705E0D}" destId="{35CEEEF2-9FE5-4C12-B654-F1ACF74F5D8F}" srcOrd="0" destOrd="0" presId="urn:microsoft.com/office/officeart/2018/2/layout/IconVerticalSolidList"/>
    <dgm:cxn modelId="{8266989F-F6A3-644B-8E9C-6E9614B08045}" type="presParOf" srcId="{2B6AB41D-B90C-46FB-950C-36EBB7705E0D}" destId="{F067D454-82ED-41A8-AEE2-A29C4F5C591E}" srcOrd="1" destOrd="0" presId="urn:microsoft.com/office/officeart/2018/2/layout/IconVerticalSolidList"/>
    <dgm:cxn modelId="{5BCE6B7B-F2DE-D94A-B4B2-E3CF7D15C705}" type="presParOf" srcId="{2B6AB41D-B90C-46FB-950C-36EBB7705E0D}" destId="{CCD7C198-DCFA-434A-8DEE-B2A7CAB8D302}" srcOrd="2" destOrd="0" presId="urn:microsoft.com/office/officeart/2018/2/layout/IconVerticalSolidList"/>
    <dgm:cxn modelId="{18215AB6-D5E8-5A43-94DD-C4988B51260E}" type="presParOf" srcId="{2B6AB41D-B90C-46FB-950C-36EBB7705E0D}" destId="{D9292B7C-73C5-4172-894E-ECFB881A20A8}" srcOrd="3" destOrd="0" presId="urn:microsoft.com/office/officeart/2018/2/layout/IconVerticalSolidList"/>
    <dgm:cxn modelId="{85471276-0CA7-BE45-8712-A2BE5E6402B8}" type="presParOf" srcId="{C1C2C5DA-DA74-42C0-B453-CC79108FD3E6}" destId="{0DC96C1C-5286-48A2-A161-68FDD52A2098}" srcOrd="1" destOrd="0" presId="urn:microsoft.com/office/officeart/2018/2/layout/IconVerticalSolidList"/>
    <dgm:cxn modelId="{953EE9FF-A3FE-E146-8DC2-4C7F40ABFA23}" type="presParOf" srcId="{C1C2C5DA-DA74-42C0-B453-CC79108FD3E6}" destId="{263E78D0-1EDC-4424-8A4E-33FA70CFADF6}" srcOrd="2" destOrd="0" presId="urn:microsoft.com/office/officeart/2018/2/layout/IconVerticalSolidList"/>
    <dgm:cxn modelId="{92FCEF4E-6289-DF45-8DDA-22CEDC735250}" type="presParOf" srcId="{263E78D0-1EDC-4424-8A4E-33FA70CFADF6}" destId="{12845CE8-DB3D-4E94-8C47-30442004FBE8}" srcOrd="0" destOrd="0" presId="urn:microsoft.com/office/officeart/2018/2/layout/IconVerticalSolidList"/>
    <dgm:cxn modelId="{17639AF8-474C-BB4C-88BD-DA0A8257BA45}" type="presParOf" srcId="{263E78D0-1EDC-4424-8A4E-33FA70CFADF6}" destId="{A892514D-E63C-496D-8B68-73F3D8F4CDDB}" srcOrd="1" destOrd="0" presId="urn:microsoft.com/office/officeart/2018/2/layout/IconVerticalSolidList"/>
    <dgm:cxn modelId="{BB789BB9-1F70-BB46-93E9-E15DD3023F07}" type="presParOf" srcId="{263E78D0-1EDC-4424-8A4E-33FA70CFADF6}" destId="{24153CF5-6CBF-446B-8FDD-7C5F03124E92}" srcOrd="2" destOrd="0" presId="urn:microsoft.com/office/officeart/2018/2/layout/IconVerticalSolidList"/>
    <dgm:cxn modelId="{A3E9535E-E85C-AD42-A8CD-69E62454A85A}" type="presParOf" srcId="{263E78D0-1EDC-4424-8A4E-33FA70CFADF6}" destId="{7FD65542-A8CF-4687-A9A9-E06EB640158F}" srcOrd="3" destOrd="0" presId="urn:microsoft.com/office/officeart/2018/2/layout/IconVerticalSolidList"/>
    <dgm:cxn modelId="{808F7613-215F-8C40-B2EC-CD05D3705FF2}" type="presParOf" srcId="{C1C2C5DA-DA74-42C0-B453-CC79108FD3E6}" destId="{E61BDC74-19FF-4F1E-8E16-05E4123E8285}" srcOrd="3" destOrd="0" presId="urn:microsoft.com/office/officeart/2018/2/layout/IconVerticalSolidList"/>
    <dgm:cxn modelId="{2A2B512C-AC05-4146-8D77-8F630B946D22}" type="presParOf" srcId="{C1C2C5DA-DA74-42C0-B453-CC79108FD3E6}" destId="{1D7072B4-FB92-42B3-9945-4BA456E2D5B6}" srcOrd="4" destOrd="0" presId="urn:microsoft.com/office/officeart/2018/2/layout/IconVerticalSolidList"/>
    <dgm:cxn modelId="{787F6B7A-6AF8-A847-843E-916E0BDF3307}" type="presParOf" srcId="{1D7072B4-FB92-42B3-9945-4BA456E2D5B6}" destId="{AC3DB43D-929D-4134-9BF9-59651DF4DB06}" srcOrd="0" destOrd="0" presId="urn:microsoft.com/office/officeart/2018/2/layout/IconVerticalSolidList"/>
    <dgm:cxn modelId="{A13E2DE1-001A-B444-A06A-4A980F22E28A}" type="presParOf" srcId="{1D7072B4-FB92-42B3-9945-4BA456E2D5B6}" destId="{18E787D2-F732-413A-82F7-BAD65CBFC57C}" srcOrd="1" destOrd="0" presId="urn:microsoft.com/office/officeart/2018/2/layout/IconVerticalSolidList"/>
    <dgm:cxn modelId="{6DDF3139-2AA9-3943-995D-4247C7346CA6}" type="presParOf" srcId="{1D7072B4-FB92-42B3-9945-4BA456E2D5B6}" destId="{C875A135-7883-44D9-B5DE-986EF20BC8FB}" srcOrd="2" destOrd="0" presId="urn:microsoft.com/office/officeart/2018/2/layout/IconVerticalSolidList"/>
    <dgm:cxn modelId="{05A98FFE-FE2A-6B48-A5F1-F1AEA6920172}" type="presParOf" srcId="{1D7072B4-FB92-42B3-9945-4BA456E2D5B6}" destId="{380E1999-6E89-4938-8063-81036D87D5B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2EB46D0-5F7A-47C9-8334-C790505B4CE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93A646-314A-4EE9-BFEA-0A36A352D7BE}">
      <dgm:prSet/>
      <dgm:spPr/>
      <dgm:t>
        <a:bodyPr/>
        <a:lstStyle/>
        <a:p>
          <a:r>
            <a:rPr lang="en-US"/>
            <a:t>Photo ID checks</a:t>
          </a:r>
        </a:p>
      </dgm:t>
    </dgm:pt>
    <dgm:pt modelId="{4D5B72D1-A046-4952-8912-E3DE7BC06DA1}" type="parTrans" cxnId="{6F68CA02-DA74-492D-935F-ED042AA7E285}">
      <dgm:prSet/>
      <dgm:spPr/>
      <dgm:t>
        <a:bodyPr/>
        <a:lstStyle/>
        <a:p>
          <a:endParaRPr lang="en-US"/>
        </a:p>
      </dgm:t>
    </dgm:pt>
    <dgm:pt modelId="{D33ADF50-3C0F-4B1F-8D85-CB61462F15B4}" type="sibTrans" cxnId="{6F68CA02-DA74-492D-935F-ED042AA7E285}">
      <dgm:prSet/>
      <dgm:spPr/>
      <dgm:t>
        <a:bodyPr/>
        <a:lstStyle/>
        <a:p>
          <a:endParaRPr lang="en-US"/>
        </a:p>
      </dgm:t>
    </dgm:pt>
    <dgm:pt modelId="{48CED81A-83A9-4A2E-9446-38367824DA52}">
      <dgm:prSet/>
      <dgm:spPr/>
      <dgm:t>
        <a:bodyPr/>
        <a:lstStyle/>
        <a:p>
          <a:r>
            <a:rPr lang="en-US" i="1" dirty="0"/>
            <a:t>Face scanning age estimation tools: High risks to youth</a:t>
          </a:r>
          <a:endParaRPr lang="en-US" dirty="0"/>
        </a:p>
      </dgm:t>
    </dgm:pt>
    <dgm:pt modelId="{2495E558-4C0F-4984-93C5-2BEFF1B89613}" type="parTrans" cxnId="{53BB0550-76CE-4190-8CD4-B453E8D3EF43}">
      <dgm:prSet/>
      <dgm:spPr/>
      <dgm:t>
        <a:bodyPr/>
        <a:lstStyle/>
        <a:p>
          <a:endParaRPr lang="en-US"/>
        </a:p>
      </dgm:t>
    </dgm:pt>
    <dgm:pt modelId="{AC0FB7B2-8873-4D85-B1E0-F5EF41702838}" type="sibTrans" cxnId="{53BB0550-76CE-4190-8CD4-B453E8D3EF43}">
      <dgm:prSet/>
      <dgm:spPr/>
      <dgm:t>
        <a:bodyPr/>
        <a:lstStyle/>
        <a:p>
          <a:endParaRPr lang="en-US"/>
        </a:p>
      </dgm:t>
    </dgm:pt>
    <dgm:pt modelId="{42A6ED8C-EDBB-4C54-B395-0028B591233D}">
      <dgm:prSet/>
      <dgm:spPr/>
      <dgm:t>
        <a:bodyPr/>
        <a:lstStyle/>
        <a:p>
          <a:r>
            <a:rPr lang="en-US"/>
            <a:t>Credit card checks</a:t>
          </a:r>
        </a:p>
      </dgm:t>
    </dgm:pt>
    <dgm:pt modelId="{E2646CB8-DC9D-4207-81EB-9776C760F734}" type="parTrans" cxnId="{7D92902E-7830-44D9-83B9-5CFA20193BCA}">
      <dgm:prSet/>
      <dgm:spPr/>
      <dgm:t>
        <a:bodyPr/>
        <a:lstStyle/>
        <a:p>
          <a:endParaRPr lang="en-US"/>
        </a:p>
      </dgm:t>
    </dgm:pt>
    <dgm:pt modelId="{9F1312BD-46BE-40A5-8802-203AC503E490}" type="sibTrans" cxnId="{7D92902E-7830-44D9-83B9-5CFA20193BCA}">
      <dgm:prSet/>
      <dgm:spPr/>
      <dgm:t>
        <a:bodyPr/>
        <a:lstStyle/>
        <a:p>
          <a:endParaRPr lang="en-US"/>
        </a:p>
      </dgm:t>
    </dgm:pt>
    <dgm:pt modelId="{EFDC32BB-E6E3-4045-943D-80CCDC0DF0AA}">
      <dgm:prSet/>
      <dgm:spPr/>
      <dgm:t>
        <a:bodyPr/>
        <a:lstStyle/>
        <a:p>
          <a:r>
            <a:rPr lang="en-US"/>
            <a:t>Digital ID</a:t>
          </a:r>
        </a:p>
      </dgm:t>
    </dgm:pt>
    <dgm:pt modelId="{6A1FFC61-715A-454F-A6EB-489828E1B4B8}" type="parTrans" cxnId="{91F749C5-D9DB-4F35-B026-980F65E86835}">
      <dgm:prSet/>
      <dgm:spPr/>
      <dgm:t>
        <a:bodyPr/>
        <a:lstStyle/>
        <a:p>
          <a:endParaRPr lang="en-US"/>
        </a:p>
      </dgm:t>
    </dgm:pt>
    <dgm:pt modelId="{BB52E4F7-A1F4-45B7-B411-E06413853454}" type="sibTrans" cxnId="{91F749C5-D9DB-4F35-B026-980F65E86835}">
      <dgm:prSet/>
      <dgm:spPr/>
      <dgm:t>
        <a:bodyPr/>
        <a:lstStyle/>
        <a:p>
          <a:endParaRPr lang="en-US"/>
        </a:p>
      </dgm:t>
    </dgm:pt>
    <dgm:pt modelId="{4D223C3D-2D1D-40BD-9A03-CCDEC245F207}">
      <dgm:prSet/>
      <dgm:spPr/>
      <dgm:t>
        <a:bodyPr/>
        <a:lstStyle/>
        <a:p>
          <a:r>
            <a:rPr lang="en-US"/>
            <a:t>Vouching by the parent of a young person</a:t>
          </a:r>
        </a:p>
      </dgm:t>
    </dgm:pt>
    <dgm:pt modelId="{5DE8881A-525C-420B-AF17-FA1F4C148C16}" type="parTrans" cxnId="{152A19AD-8152-407A-93D5-A8448F71725F}">
      <dgm:prSet/>
      <dgm:spPr/>
      <dgm:t>
        <a:bodyPr/>
        <a:lstStyle/>
        <a:p>
          <a:endParaRPr lang="en-US"/>
        </a:p>
      </dgm:t>
    </dgm:pt>
    <dgm:pt modelId="{BCEF1A6F-A463-4A1C-9210-8B662DC6F861}" type="sibTrans" cxnId="{152A19AD-8152-407A-93D5-A8448F71725F}">
      <dgm:prSet/>
      <dgm:spPr/>
      <dgm:t>
        <a:bodyPr/>
        <a:lstStyle/>
        <a:p>
          <a:endParaRPr lang="en-US"/>
        </a:p>
      </dgm:t>
    </dgm:pt>
    <dgm:pt modelId="{F35F8839-99B3-449D-8541-B3C54ED78896}">
      <dgm:prSet/>
      <dgm:spPr/>
      <dgm:t>
        <a:bodyPr/>
        <a:lstStyle/>
        <a:p>
          <a:r>
            <a:rPr lang="en-US" dirty="0"/>
            <a:t>Using AI to guess a user's age based on the data the company already has</a:t>
          </a:r>
        </a:p>
      </dgm:t>
    </dgm:pt>
    <dgm:pt modelId="{8B0D8800-19A6-4744-BE8A-A53431234E4B}" type="parTrans" cxnId="{300B7E9D-8D33-4951-BB76-806D4E6CE864}">
      <dgm:prSet/>
      <dgm:spPr/>
      <dgm:t>
        <a:bodyPr/>
        <a:lstStyle/>
        <a:p>
          <a:endParaRPr lang="en-US"/>
        </a:p>
      </dgm:t>
    </dgm:pt>
    <dgm:pt modelId="{A7DD774B-E439-403F-8DC4-CCBE1A001E04}" type="sibTrans" cxnId="{300B7E9D-8D33-4951-BB76-806D4E6CE864}">
      <dgm:prSet/>
      <dgm:spPr/>
      <dgm:t>
        <a:bodyPr/>
        <a:lstStyle/>
        <a:p>
          <a:endParaRPr lang="en-US"/>
        </a:p>
      </dgm:t>
    </dgm:pt>
    <dgm:pt modelId="{14B98C42-2DB1-47A6-B0EF-BFF8C57C67E2}">
      <dgm:prSet/>
      <dgm:spPr/>
      <dgm:t>
        <a:bodyPr/>
        <a:lstStyle/>
        <a:p>
          <a:r>
            <a:rPr lang="en-US" i="0" dirty="0"/>
            <a:t>Relying on a third party that has already checked the user's age</a:t>
          </a:r>
        </a:p>
      </dgm:t>
    </dgm:pt>
    <dgm:pt modelId="{3DAF4174-09EC-4705-95B4-5542AE7776B4}" type="parTrans" cxnId="{F16BAFEE-54C6-402B-A05C-5084A87E970F}">
      <dgm:prSet/>
      <dgm:spPr/>
      <dgm:t>
        <a:bodyPr/>
        <a:lstStyle/>
        <a:p>
          <a:endParaRPr lang="en-US"/>
        </a:p>
      </dgm:t>
    </dgm:pt>
    <dgm:pt modelId="{232906BF-49F2-4BF0-A7FA-AEB8BDF40775}" type="sibTrans" cxnId="{F16BAFEE-54C6-402B-A05C-5084A87E970F}">
      <dgm:prSet/>
      <dgm:spPr/>
      <dgm:t>
        <a:bodyPr/>
        <a:lstStyle/>
        <a:p>
          <a:endParaRPr lang="en-US"/>
        </a:p>
      </dgm:t>
    </dgm:pt>
    <dgm:pt modelId="{00A2A4CD-321A-3744-B294-684321B9BA9F}" type="pres">
      <dgm:prSet presAssocID="{E2EB46D0-5F7A-47C9-8334-C790505B4CE3}" presName="vert0" presStyleCnt="0">
        <dgm:presLayoutVars>
          <dgm:dir/>
          <dgm:animOne val="branch"/>
          <dgm:animLvl val="lvl"/>
        </dgm:presLayoutVars>
      </dgm:prSet>
      <dgm:spPr/>
    </dgm:pt>
    <dgm:pt modelId="{95C8BECA-E2C9-4643-95E4-48EEA2C596B2}" type="pres">
      <dgm:prSet presAssocID="{BF93A646-314A-4EE9-BFEA-0A36A352D7BE}" presName="thickLine" presStyleLbl="alignNode1" presStyleIdx="0" presStyleCnt="7"/>
      <dgm:spPr/>
    </dgm:pt>
    <dgm:pt modelId="{6EE7C541-31BE-3F4F-BAE5-CF50A7507C28}" type="pres">
      <dgm:prSet presAssocID="{BF93A646-314A-4EE9-BFEA-0A36A352D7BE}" presName="horz1" presStyleCnt="0"/>
      <dgm:spPr/>
    </dgm:pt>
    <dgm:pt modelId="{43BEF43F-F332-3B47-B8F3-C26F651ECBDA}" type="pres">
      <dgm:prSet presAssocID="{BF93A646-314A-4EE9-BFEA-0A36A352D7BE}" presName="tx1" presStyleLbl="revTx" presStyleIdx="0" presStyleCnt="7"/>
      <dgm:spPr/>
    </dgm:pt>
    <dgm:pt modelId="{D46556AC-2FD3-DC4F-8CEF-F2504801FF70}" type="pres">
      <dgm:prSet presAssocID="{BF93A646-314A-4EE9-BFEA-0A36A352D7BE}" presName="vert1" presStyleCnt="0"/>
      <dgm:spPr/>
    </dgm:pt>
    <dgm:pt modelId="{69E53D6B-0E78-444A-A040-700C05F69085}" type="pres">
      <dgm:prSet presAssocID="{48CED81A-83A9-4A2E-9446-38367824DA52}" presName="thickLine" presStyleLbl="alignNode1" presStyleIdx="1" presStyleCnt="7"/>
      <dgm:spPr/>
    </dgm:pt>
    <dgm:pt modelId="{BEC98CE1-3FDA-174F-89FC-79CA6E29C62E}" type="pres">
      <dgm:prSet presAssocID="{48CED81A-83A9-4A2E-9446-38367824DA52}" presName="horz1" presStyleCnt="0"/>
      <dgm:spPr/>
    </dgm:pt>
    <dgm:pt modelId="{D201C2D8-DA04-0741-9761-BF0430FA26BF}" type="pres">
      <dgm:prSet presAssocID="{48CED81A-83A9-4A2E-9446-38367824DA52}" presName="tx1" presStyleLbl="revTx" presStyleIdx="1" presStyleCnt="7"/>
      <dgm:spPr/>
    </dgm:pt>
    <dgm:pt modelId="{94A51F83-D071-9F4D-ABD3-A9FAB1F8E8E0}" type="pres">
      <dgm:prSet presAssocID="{48CED81A-83A9-4A2E-9446-38367824DA52}" presName="vert1" presStyleCnt="0"/>
      <dgm:spPr/>
    </dgm:pt>
    <dgm:pt modelId="{2E54C8C6-7CB5-654C-8228-7E9AF882C4D6}" type="pres">
      <dgm:prSet presAssocID="{42A6ED8C-EDBB-4C54-B395-0028B591233D}" presName="thickLine" presStyleLbl="alignNode1" presStyleIdx="2" presStyleCnt="7"/>
      <dgm:spPr/>
    </dgm:pt>
    <dgm:pt modelId="{F2C34ADF-28CE-A24D-BB81-F5441F6F562F}" type="pres">
      <dgm:prSet presAssocID="{42A6ED8C-EDBB-4C54-B395-0028B591233D}" presName="horz1" presStyleCnt="0"/>
      <dgm:spPr/>
    </dgm:pt>
    <dgm:pt modelId="{0C1A3F63-DD97-CF42-963F-6F7E352556EF}" type="pres">
      <dgm:prSet presAssocID="{42A6ED8C-EDBB-4C54-B395-0028B591233D}" presName="tx1" presStyleLbl="revTx" presStyleIdx="2" presStyleCnt="7"/>
      <dgm:spPr/>
    </dgm:pt>
    <dgm:pt modelId="{99746464-2390-FC49-8F67-10BDAB372347}" type="pres">
      <dgm:prSet presAssocID="{42A6ED8C-EDBB-4C54-B395-0028B591233D}" presName="vert1" presStyleCnt="0"/>
      <dgm:spPr/>
    </dgm:pt>
    <dgm:pt modelId="{C081ED75-43B1-9F4B-B4B8-E947D7850ADF}" type="pres">
      <dgm:prSet presAssocID="{EFDC32BB-E6E3-4045-943D-80CCDC0DF0AA}" presName="thickLine" presStyleLbl="alignNode1" presStyleIdx="3" presStyleCnt="7"/>
      <dgm:spPr/>
    </dgm:pt>
    <dgm:pt modelId="{3B6E4460-629E-8F47-920F-C58C5422E1EC}" type="pres">
      <dgm:prSet presAssocID="{EFDC32BB-E6E3-4045-943D-80CCDC0DF0AA}" presName="horz1" presStyleCnt="0"/>
      <dgm:spPr/>
    </dgm:pt>
    <dgm:pt modelId="{6B0AFDA0-0DB9-0B40-BACE-C9EED4D1FD32}" type="pres">
      <dgm:prSet presAssocID="{EFDC32BB-E6E3-4045-943D-80CCDC0DF0AA}" presName="tx1" presStyleLbl="revTx" presStyleIdx="3" presStyleCnt="7"/>
      <dgm:spPr/>
    </dgm:pt>
    <dgm:pt modelId="{BD92FAFE-8E20-A842-A090-76F3FE120616}" type="pres">
      <dgm:prSet presAssocID="{EFDC32BB-E6E3-4045-943D-80CCDC0DF0AA}" presName="vert1" presStyleCnt="0"/>
      <dgm:spPr/>
    </dgm:pt>
    <dgm:pt modelId="{F69EF9F1-09DE-994D-AD7B-4524006F8290}" type="pres">
      <dgm:prSet presAssocID="{4D223C3D-2D1D-40BD-9A03-CCDEC245F207}" presName="thickLine" presStyleLbl="alignNode1" presStyleIdx="4" presStyleCnt="7"/>
      <dgm:spPr/>
    </dgm:pt>
    <dgm:pt modelId="{104B9050-34FE-8F47-918A-9E730BFB72A3}" type="pres">
      <dgm:prSet presAssocID="{4D223C3D-2D1D-40BD-9A03-CCDEC245F207}" presName="horz1" presStyleCnt="0"/>
      <dgm:spPr/>
    </dgm:pt>
    <dgm:pt modelId="{E0E95B76-E1BC-A247-B9A3-A145A9D51CF6}" type="pres">
      <dgm:prSet presAssocID="{4D223C3D-2D1D-40BD-9A03-CCDEC245F207}" presName="tx1" presStyleLbl="revTx" presStyleIdx="4" presStyleCnt="7"/>
      <dgm:spPr/>
    </dgm:pt>
    <dgm:pt modelId="{EBECBEE8-0BDA-B34E-A6D8-396BD98318B1}" type="pres">
      <dgm:prSet presAssocID="{4D223C3D-2D1D-40BD-9A03-CCDEC245F207}" presName="vert1" presStyleCnt="0"/>
      <dgm:spPr/>
    </dgm:pt>
    <dgm:pt modelId="{F3E2B330-DAC3-BF4E-B922-234955EC06CA}" type="pres">
      <dgm:prSet presAssocID="{F35F8839-99B3-449D-8541-B3C54ED78896}" presName="thickLine" presStyleLbl="alignNode1" presStyleIdx="5" presStyleCnt="7"/>
      <dgm:spPr/>
    </dgm:pt>
    <dgm:pt modelId="{5F3B7517-C040-3B4A-A8F8-D4E6035E809A}" type="pres">
      <dgm:prSet presAssocID="{F35F8839-99B3-449D-8541-B3C54ED78896}" presName="horz1" presStyleCnt="0"/>
      <dgm:spPr/>
    </dgm:pt>
    <dgm:pt modelId="{210AF7E2-C4FD-7A47-A404-075761B6EE18}" type="pres">
      <dgm:prSet presAssocID="{F35F8839-99B3-449D-8541-B3C54ED78896}" presName="tx1" presStyleLbl="revTx" presStyleIdx="5" presStyleCnt="7"/>
      <dgm:spPr/>
    </dgm:pt>
    <dgm:pt modelId="{C29D26C5-3829-DC46-B3C8-877D9865DD7C}" type="pres">
      <dgm:prSet presAssocID="{F35F8839-99B3-449D-8541-B3C54ED78896}" presName="vert1" presStyleCnt="0"/>
      <dgm:spPr/>
    </dgm:pt>
    <dgm:pt modelId="{EB8430C3-7BE4-E64F-8A69-5DDF4DF3F262}" type="pres">
      <dgm:prSet presAssocID="{14B98C42-2DB1-47A6-B0EF-BFF8C57C67E2}" presName="thickLine" presStyleLbl="alignNode1" presStyleIdx="6" presStyleCnt="7"/>
      <dgm:spPr/>
    </dgm:pt>
    <dgm:pt modelId="{EA8DE4B0-747E-8549-B97F-BF5097B15FF8}" type="pres">
      <dgm:prSet presAssocID="{14B98C42-2DB1-47A6-B0EF-BFF8C57C67E2}" presName="horz1" presStyleCnt="0"/>
      <dgm:spPr/>
    </dgm:pt>
    <dgm:pt modelId="{9692A602-3AA7-4540-8485-375B67AB13A0}" type="pres">
      <dgm:prSet presAssocID="{14B98C42-2DB1-47A6-B0EF-BFF8C57C67E2}" presName="tx1" presStyleLbl="revTx" presStyleIdx="6" presStyleCnt="7"/>
      <dgm:spPr/>
    </dgm:pt>
    <dgm:pt modelId="{F6AFA274-4D5C-4043-B2F7-7038FF9DB6C6}" type="pres">
      <dgm:prSet presAssocID="{14B98C42-2DB1-47A6-B0EF-BFF8C57C67E2}" presName="vert1" presStyleCnt="0"/>
      <dgm:spPr/>
    </dgm:pt>
  </dgm:ptLst>
  <dgm:cxnLst>
    <dgm:cxn modelId="{6F68CA02-DA74-492D-935F-ED042AA7E285}" srcId="{E2EB46D0-5F7A-47C9-8334-C790505B4CE3}" destId="{BF93A646-314A-4EE9-BFEA-0A36A352D7BE}" srcOrd="0" destOrd="0" parTransId="{4D5B72D1-A046-4952-8912-E3DE7BC06DA1}" sibTransId="{D33ADF50-3C0F-4B1F-8D85-CB61462F15B4}"/>
    <dgm:cxn modelId="{0113661A-D820-B54A-8890-3D7950E94ABA}" type="presOf" srcId="{48CED81A-83A9-4A2E-9446-38367824DA52}" destId="{D201C2D8-DA04-0741-9761-BF0430FA26BF}" srcOrd="0" destOrd="0" presId="urn:microsoft.com/office/officeart/2008/layout/LinedList"/>
    <dgm:cxn modelId="{86FF0327-4F96-F045-9FAD-EF24E6BBC5B6}" type="presOf" srcId="{42A6ED8C-EDBB-4C54-B395-0028B591233D}" destId="{0C1A3F63-DD97-CF42-963F-6F7E352556EF}" srcOrd="0" destOrd="0" presId="urn:microsoft.com/office/officeart/2008/layout/LinedList"/>
    <dgm:cxn modelId="{7D92902E-7830-44D9-83B9-5CFA20193BCA}" srcId="{E2EB46D0-5F7A-47C9-8334-C790505B4CE3}" destId="{42A6ED8C-EDBB-4C54-B395-0028B591233D}" srcOrd="2" destOrd="0" parTransId="{E2646CB8-DC9D-4207-81EB-9776C760F734}" sibTransId="{9F1312BD-46BE-40A5-8802-203AC503E490}"/>
    <dgm:cxn modelId="{97E79632-E0BA-5843-AB95-E0626A7BC324}" type="presOf" srcId="{F35F8839-99B3-449D-8541-B3C54ED78896}" destId="{210AF7E2-C4FD-7A47-A404-075761B6EE18}" srcOrd="0" destOrd="0" presId="urn:microsoft.com/office/officeart/2008/layout/LinedList"/>
    <dgm:cxn modelId="{664F303D-B660-CC4F-9A34-52230CA6AEF2}" type="presOf" srcId="{EFDC32BB-E6E3-4045-943D-80CCDC0DF0AA}" destId="{6B0AFDA0-0DB9-0B40-BACE-C9EED4D1FD32}" srcOrd="0" destOrd="0" presId="urn:microsoft.com/office/officeart/2008/layout/LinedList"/>
    <dgm:cxn modelId="{53BB0550-76CE-4190-8CD4-B453E8D3EF43}" srcId="{E2EB46D0-5F7A-47C9-8334-C790505B4CE3}" destId="{48CED81A-83A9-4A2E-9446-38367824DA52}" srcOrd="1" destOrd="0" parTransId="{2495E558-4C0F-4984-93C5-2BEFF1B89613}" sibTransId="{AC0FB7B2-8873-4D85-B1E0-F5EF41702838}"/>
    <dgm:cxn modelId="{300B7E9D-8D33-4951-BB76-806D4E6CE864}" srcId="{E2EB46D0-5F7A-47C9-8334-C790505B4CE3}" destId="{F35F8839-99B3-449D-8541-B3C54ED78896}" srcOrd="5" destOrd="0" parTransId="{8B0D8800-19A6-4744-BE8A-A53431234E4B}" sibTransId="{A7DD774B-E439-403F-8DC4-CCBE1A001E04}"/>
    <dgm:cxn modelId="{33ABFFA4-5DC2-4844-A2A2-2F5D89771EC6}" type="presOf" srcId="{E2EB46D0-5F7A-47C9-8334-C790505B4CE3}" destId="{00A2A4CD-321A-3744-B294-684321B9BA9F}" srcOrd="0" destOrd="0" presId="urn:microsoft.com/office/officeart/2008/layout/LinedList"/>
    <dgm:cxn modelId="{152A19AD-8152-407A-93D5-A8448F71725F}" srcId="{E2EB46D0-5F7A-47C9-8334-C790505B4CE3}" destId="{4D223C3D-2D1D-40BD-9A03-CCDEC245F207}" srcOrd="4" destOrd="0" parTransId="{5DE8881A-525C-420B-AF17-FA1F4C148C16}" sibTransId="{BCEF1A6F-A463-4A1C-9210-8B662DC6F861}"/>
    <dgm:cxn modelId="{91F749C5-D9DB-4F35-B026-980F65E86835}" srcId="{E2EB46D0-5F7A-47C9-8334-C790505B4CE3}" destId="{EFDC32BB-E6E3-4045-943D-80CCDC0DF0AA}" srcOrd="3" destOrd="0" parTransId="{6A1FFC61-715A-454F-A6EB-489828E1B4B8}" sibTransId="{BB52E4F7-A1F4-45B7-B411-E06413853454}"/>
    <dgm:cxn modelId="{562C74D4-DE28-D842-92C8-7754E3D3779E}" type="presOf" srcId="{4D223C3D-2D1D-40BD-9A03-CCDEC245F207}" destId="{E0E95B76-E1BC-A247-B9A3-A145A9D51CF6}" srcOrd="0" destOrd="0" presId="urn:microsoft.com/office/officeart/2008/layout/LinedList"/>
    <dgm:cxn modelId="{980A9FE5-862B-AC4E-8CFE-202CF98CC9F5}" type="presOf" srcId="{BF93A646-314A-4EE9-BFEA-0A36A352D7BE}" destId="{43BEF43F-F332-3B47-B8F3-C26F651ECBDA}" srcOrd="0" destOrd="0" presId="urn:microsoft.com/office/officeart/2008/layout/LinedList"/>
    <dgm:cxn modelId="{2C2C03E8-6B13-3C40-9F22-93E31BDE6885}" type="presOf" srcId="{14B98C42-2DB1-47A6-B0EF-BFF8C57C67E2}" destId="{9692A602-3AA7-4540-8485-375B67AB13A0}" srcOrd="0" destOrd="0" presId="urn:microsoft.com/office/officeart/2008/layout/LinedList"/>
    <dgm:cxn modelId="{F16BAFEE-54C6-402B-A05C-5084A87E970F}" srcId="{E2EB46D0-5F7A-47C9-8334-C790505B4CE3}" destId="{14B98C42-2DB1-47A6-B0EF-BFF8C57C67E2}" srcOrd="6" destOrd="0" parTransId="{3DAF4174-09EC-4705-95B4-5542AE7776B4}" sibTransId="{232906BF-49F2-4BF0-A7FA-AEB8BDF40775}"/>
    <dgm:cxn modelId="{2759B090-1C6F-1F4F-8646-E50572CFA8BB}" type="presParOf" srcId="{00A2A4CD-321A-3744-B294-684321B9BA9F}" destId="{95C8BECA-E2C9-4643-95E4-48EEA2C596B2}" srcOrd="0" destOrd="0" presId="urn:microsoft.com/office/officeart/2008/layout/LinedList"/>
    <dgm:cxn modelId="{598A416B-A2DC-ED4A-BAD3-1208C8140B41}" type="presParOf" srcId="{00A2A4CD-321A-3744-B294-684321B9BA9F}" destId="{6EE7C541-31BE-3F4F-BAE5-CF50A7507C28}" srcOrd="1" destOrd="0" presId="urn:microsoft.com/office/officeart/2008/layout/LinedList"/>
    <dgm:cxn modelId="{BCDD6455-6AFD-6D46-A17D-3BC3751BD841}" type="presParOf" srcId="{6EE7C541-31BE-3F4F-BAE5-CF50A7507C28}" destId="{43BEF43F-F332-3B47-B8F3-C26F651ECBDA}" srcOrd="0" destOrd="0" presId="urn:microsoft.com/office/officeart/2008/layout/LinedList"/>
    <dgm:cxn modelId="{80EDEDBA-66E3-DC4A-A772-25D9C054BA22}" type="presParOf" srcId="{6EE7C541-31BE-3F4F-BAE5-CF50A7507C28}" destId="{D46556AC-2FD3-DC4F-8CEF-F2504801FF70}" srcOrd="1" destOrd="0" presId="urn:microsoft.com/office/officeart/2008/layout/LinedList"/>
    <dgm:cxn modelId="{B1458C6D-D425-AE47-A186-60BDEA47270F}" type="presParOf" srcId="{00A2A4CD-321A-3744-B294-684321B9BA9F}" destId="{69E53D6B-0E78-444A-A040-700C05F69085}" srcOrd="2" destOrd="0" presId="urn:microsoft.com/office/officeart/2008/layout/LinedList"/>
    <dgm:cxn modelId="{11D7F144-A5FA-C447-9412-934C58A9ACC8}" type="presParOf" srcId="{00A2A4CD-321A-3744-B294-684321B9BA9F}" destId="{BEC98CE1-3FDA-174F-89FC-79CA6E29C62E}" srcOrd="3" destOrd="0" presId="urn:microsoft.com/office/officeart/2008/layout/LinedList"/>
    <dgm:cxn modelId="{C26B528B-949D-D541-A1E9-F6BA276D691F}" type="presParOf" srcId="{BEC98CE1-3FDA-174F-89FC-79CA6E29C62E}" destId="{D201C2D8-DA04-0741-9761-BF0430FA26BF}" srcOrd="0" destOrd="0" presId="urn:microsoft.com/office/officeart/2008/layout/LinedList"/>
    <dgm:cxn modelId="{97844628-50EA-7846-9A51-2246252AB428}" type="presParOf" srcId="{BEC98CE1-3FDA-174F-89FC-79CA6E29C62E}" destId="{94A51F83-D071-9F4D-ABD3-A9FAB1F8E8E0}" srcOrd="1" destOrd="0" presId="urn:microsoft.com/office/officeart/2008/layout/LinedList"/>
    <dgm:cxn modelId="{7948DEB3-4E56-494A-89B4-6ACD83D41018}" type="presParOf" srcId="{00A2A4CD-321A-3744-B294-684321B9BA9F}" destId="{2E54C8C6-7CB5-654C-8228-7E9AF882C4D6}" srcOrd="4" destOrd="0" presId="urn:microsoft.com/office/officeart/2008/layout/LinedList"/>
    <dgm:cxn modelId="{7203C3DD-BDB9-4743-8C27-1B5C67D4C38B}" type="presParOf" srcId="{00A2A4CD-321A-3744-B294-684321B9BA9F}" destId="{F2C34ADF-28CE-A24D-BB81-F5441F6F562F}" srcOrd="5" destOrd="0" presId="urn:microsoft.com/office/officeart/2008/layout/LinedList"/>
    <dgm:cxn modelId="{075DA399-9483-1241-ADD6-5DE91DECEC7E}" type="presParOf" srcId="{F2C34ADF-28CE-A24D-BB81-F5441F6F562F}" destId="{0C1A3F63-DD97-CF42-963F-6F7E352556EF}" srcOrd="0" destOrd="0" presId="urn:microsoft.com/office/officeart/2008/layout/LinedList"/>
    <dgm:cxn modelId="{CDE01305-FBA5-E542-8293-F71902FF5260}" type="presParOf" srcId="{F2C34ADF-28CE-A24D-BB81-F5441F6F562F}" destId="{99746464-2390-FC49-8F67-10BDAB372347}" srcOrd="1" destOrd="0" presId="urn:microsoft.com/office/officeart/2008/layout/LinedList"/>
    <dgm:cxn modelId="{DF166904-CA93-9A44-B937-33F76A1A507A}" type="presParOf" srcId="{00A2A4CD-321A-3744-B294-684321B9BA9F}" destId="{C081ED75-43B1-9F4B-B4B8-E947D7850ADF}" srcOrd="6" destOrd="0" presId="urn:microsoft.com/office/officeart/2008/layout/LinedList"/>
    <dgm:cxn modelId="{2DF9B0D8-C78B-3C40-A0B8-3BC95BF8BC9A}" type="presParOf" srcId="{00A2A4CD-321A-3744-B294-684321B9BA9F}" destId="{3B6E4460-629E-8F47-920F-C58C5422E1EC}" srcOrd="7" destOrd="0" presId="urn:microsoft.com/office/officeart/2008/layout/LinedList"/>
    <dgm:cxn modelId="{60544DAF-8155-F540-A08C-F7F016046044}" type="presParOf" srcId="{3B6E4460-629E-8F47-920F-C58C5422E1EC}" destId="{6B0AFDA0-0DB9-0B40-BACE-C9EED4D1FD32}" srcOrd="0" destOrd="0" presId="urn:microsoft.com/office/officeart/2008/layout/LinedList"/>
    <dgm:cxn modelId="{C809E896-0C90-CE4A-AC1E-8557A2CC4408}" type="presParOf" srcId="{3B6E4460-629E-8F47-920F-C58C5422E1EC}" destId="{BD92FAFE-8E20-A842-A090-76F3FE120616}" srcOrd="1" destOrd="0" presId="urn:microsoft.com/office/officeart/2008/layout/LinedList"/>
    <dgm:cxn modelId="{2F9A6690-94C0-F442-9ADF-56A506EF036D}" type="presParOf" srcId="{00A2A4CD-321A-3744-B294-684321B9BA9F}" destId="{F69EF9F1-09DE-994D-AD7B-4524006F8290}" srcOrd="8" destOrd="0" presId="urn:microsoft.com/office/officeart/2008/layout/LinedList"/>
    <dgm:cxn modelId="{7DE132F3-0E48-564D-8DA6-3189295FB2D5}" type="presParOf" srcId="{00A2A4CD-321A-3744-B294-684321B9BA9F}" destId="{104B9050-34FE-8F47-918A-9E730BFB72A3}" srcOrd="9" destOrd="0" presId="urn:microsoft.com/office/officeart/2008/layout/LinedList"/>
    <dgm:cxn modelId="{9C76B5C4-7EC3-5646-888E-1D96F4AB84F8}" type="presParOf" srcId="{104B9050-34FE-8F47-918A-9E730BFB72A3}" destId="{E0E95B76-E1BC-A247-B9A3-A145A9D51CF6}" srcOrd="0" destOrd="0" presId="urn:microsoft.com/office/officeart/2008/layout/LinedList"/>
    <dgm:cxn modelId="{64030222-E3B7-EF4B-8651-A1D5A18317BA}" type="presParOf" srcId="{104B9050-34FE-8F47-918A-9E730BFB72A3}" destId="{EBECBEE8-0BDA-B34E-A6D8-396BD98318B1}" srcOrd="1" destOrd="0" presId="urn:microsoft.com/office/officeart/2008/layout/LinedList"/>
    <dgm:cxn modelId="{F1FEA2C4-A87E-E740-951C-622975B86C8D}" type="presParOf" srcId="{00A2A4CD-321A-3744-B294-684321B9BA9F}" destId="{F3E2B330-DAC3-BF4E-B922-234955EC06CA}" srcOrd="10" destOrd="0" presId="urn:microsoft.com/office/officeart/2008/layout/LinedList"/>
    <dgm:cxn modelId="{90369C09-0EA7-974E-B860-CCE5D21AC589}" type="presParOf" srcId="{00A2A4CD-321A-3744-B294-684321B9BA9F}" destId="{5F3B7517-C040-3B4A-A8F8-D4E6035E809A}" srcOrd="11" destOrd="0" presId="urn:microsoft.com/office/officeart/2008/layout/LinedList"/>
    <dgm:cxn modelId="{6A450CC6-5D54-5546-95E0-E65788C325EE}" type="presParOf" srcId="{5F3B7517-C040-3B4A-A8F8-D4E6035E809A}" destId="{210AF7E2-C4FD-7A47-A404-075761B6EE18}" srcOrd="0" destOrd="0" presId="urn:microsoft.com/office/officeart/2008/layout/LinedList"/>
    <dgm:cxn modelId="{689222A6-A85E-354E-80A6-03F643B881F4}" type="presParOf" srcId="{5F3B7517-C040-3B4A-A8F8-D4E6035E809A}" destId="{C29D26C5-3829-DC46-B3C8-877D9865DD7C}" srcOrd="1" destOrd="0" presId="urn:microsoft.com/office/officeart/2008/layout/LinedList"/>
    <dgm:cxn modelId="{F09092C3-B306-2C4C-837A-E02AE154B022}" type="presParOf" srcId="{00A2A4CD-321A-3744-B294-684321B9BA9F}" destId="{EB8430C3-7BE4-E64F-8A69-5DDF4DF3F262}" srcOrd="12" destOrd="0" presId="urn:microsoft.com/office/officeart/2008/layout/LinedList"/>
    <dgm:cxn modelId="{E5CD0D9A-72D0-D541-937C-AA558D3B082F}" type="presParOf" srcId="{00A2A4CD-321A-3744-B294-684321B9BA9F}" destId="{EA8DE4B0-747E-8549-B97F-BF5097B15FF8}" srcOrd="13" destOrd="0" presId="urn:microsoft.com/office/officeart/2008/layout/LinedList"/>
    <dgm:cxn modelId="{3D2EEC04-E398-B64E-AEED-10EFC496A259}" type="presParOf" srcId="{EA8DE4B0-747E-8549-B97F-BF5097B15FF8}" destId="{9692A602-3AA7-4540-8485-375B67AB13A0}" srcOrd="0" destOrd="0" presId="urn:microsoft.com/office/officeart/2008/layout/LinedList"/>
    <dgm:cxn modelId="{7D0219AC-8786-A943-A5F4-AE3777C83E80}" type="presParOf" srcId="{EA8DE4B0-747E-8549-B97F-BF5097B15FF8}" destId="{F6AFA274-4D5C-4043-B2F7-7038FF9DB6C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9F3B5B-4739-4CEB-B53C-1F0CA2DD49D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D663EA4-8566-40AD-8D0A-E90A8BF8A86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+mj-lt"/>
            </a:rPr>
            <a:t>    71% of teens have a companion chatbot.</a:t>
          </a:r>
        </a:p>
      </dgm:t>
    </dgm:pt>
    <dgm:pt modelId="{05BEC8B3-31A8-41E0-A8A3-41A770B59D34}" type="parTrans" cxnId="{C8A62E57-BC0E-43A6-A7C2-5E8A86A7E807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55833E22-F097-46EF-A068-DC4F863C9EF6}" type="sibTrans" cxnId="{C8A62E57-BC0E-43A6-A7C2-5E8A86A7E807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75D8F8DC-8C25-449C-A269-8D561FEFFA7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>
              <a:latin typeface="+mj-lt"/>
            </a:rPr>
            <a:t>1/3 teens have an ongoing emotional relationship with the chatbot and would rather talk to the chatbot than any person.</a:t>
          </a:r>
        </a:p>
      </dgm:t>
    </dgm:pt>
    <dgm:pt modelId="{79D3C296-EBD2-41B9-AA07-B0C7573B9BAC}" type="parTrans" cxnId="{F17B627D-0442-4845-964B-B08559876DB0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E7020119-D10A-492E-ACE3-6E182AE8475B}" type="sibTrans" cxnId="{F17B627D-0442-4845-964B-B08559876DB0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30AEEB17-DF77-420F-BEB7-AFD64A27AA3A}" type="pres">
      <dgm:prSet presAssocID="{B99F3B5B-4739-4CEB-B53C-1F0CA2DD49D9}" presName="root" presStyleCnt="0">
        <dgm:presLayoutVars>
          <dgm:dir/>
          <dgm:resizeHandles val="exact"/>
        </dgm:presLayoutVars>
      </dgm:prSet>
      <dgm:spPr/>
    </dgm:pt>
    <dgm:pt modelId="{0EB26F58-F39A-40EF-82AB-7F4847D98458}" type="pres">
      <dgm:prSet presAssocID="{3D663EA4-8566-40AD-8D0A-E90A8BF8A860}" presName="compNode" presStyleCnt="0"/>
      <dgm:spPr/>
    </dgm:pt>
    <dgm:pt modelId="{6D005D55-C37E-4189-9708-86A25481C453}" type="pres">
      <dgm:prSet presAssocID="{3D663EA4-8566-40AD-8D0A-E90A8BF8A860}" presName="bgRect" presStyleLbl="bgShp" presStyleIdx="0" presStyleCnt="2"/>
      <dgm:spPr/>
    </dgm:pt>
    <dgm:pt modelId="{7BB3EB48-266F-4715-8122-9D5EFB1E46A0}" type="pres">
      <dgm:prSet presAssocID="{3D663EA4-8566-40AD-8D0A-E90A8BF8A860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grammer female with solid fill"/>
        </a:ext>
      </dgm:extLst>
    </dgm:pt>
    <dgm:pt modelId="{ADA12027-4A3E-4BCC-8104-1FC566CC3CA6}" type="pres">
      <dgm:prSet presAssocID="{3D663EA4-8566-40AD-8D0A-E90A8BF8A860}" presName="spaceRect" presStyleCnt="0"/>
      <dgm:spPr/>
    </dgm:pt>
    <dgm:pt modelId="{B492EC44-30DC-40E8-8BFB-540AE2AB4BD6}" type="pres">
      <dgm:prSet presAssocID="{3D663EA4-8566-40AD-8D0A-E90A8BF8A860}" presName="parTx" presStyleLbl="revTx" presStyleIdx="0" presStyleCnt="2">
        <dgm:presLayoutVars>
          <dgm:chMax val="0"/>
          <dgm:chPref val="0"/>
        </dgm:presLayoutVars>
      </dgm:prSet>
      <dgm:spPr/>
    </dgm:pt>
    <dgm:pt modelId="{BE7BDB1B-BD6C-4E3B-BE04-856AAA3DEEF4}" type="pres">
      <dgm:prSet presAssocID="{55833E22-F097-46EF-A068-DC4F863C9EF6}" presName="sibTrans" presStyleCnt="0"/>
      <dgm:spPr/>
    </dgm:pt>
    <dgm:pt modelId="{6DA6C298-8728-4B5E-A5CE-72B2A77D2EC6}" type="pres">
      <dgm:prSet presAssocID="{75D8F8DC-8C25-449C-A269-8D561FEFFA7B}" presName="compNode" presStyleCnt="0"/>
      <dgm:spPr/>
    </dgm:pt>
    <dgm:pt modelId="{12DE2277-E5BD-4CB4-986D-8304320A5349}" type="pres">
      <dgm:prSet presAssocID="{75D8F8DC-8C25-449C-A269-8D561FEFFA7B}" presName="bgRect" presStyleLbl="bgShp" presStyleIdx="1" presStyleCnt="2"/>
      <dgm:spPr/>
    </dgm:pt>
    <dgm:pt modelId="{5CF31050-E6E7-4CF5-926D-304967EC15CB}" type="pres">
      <dgm:prSet presAssocID="{75D8F8DC-8C25-449C-A269-8D561FEFFA7B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mment Heart with solid fill"/>
        </a:ext>
      </dgm:extLst>
    </dgm:pt>
    <dgm:pt modelId="{AD165250-02E3-43FA-81DA-12164D91447D}" type="pres">
      <dgm:prSet presAssocID="{75D8F8DC-8C25-449C-A269-8D561FEFFA7B}" presName="spaceRect" presStyleCnt="0"/>
      <dgm:spPr/>
    </dgm:pt>
    <dgm:pt modelId="{5A491382-B699-4C9F-BB03-C32993CEC2A1}" type="pres">
      <dgm:prSet presAssocID="{75D8F8DC-8C25-449C-A269-8D561FEFFA7B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06166D04-C27B-624F-A202-467C857D4C0C}" type="presOf" srcId="{3D663EA4-8566-40AD-8D0A-E90A8BF8A860}" destId="{B492EC44-30DC-40E8-8BFB-540AE2AB4BD6}" srcOrd="0" destOrd="0" presId="urn:microsoft.com/office/officeart/2018/2/layout/IconVerticalSolidList"/>
    <dgm:cxn modelId="{532FE411-8EA3-E542-9399-14B32D32603E}" type="presOf" srcId="{75D8F8DC-8C25-449C-A269-8D561FEFFA7B}" destId="{5A491382-B699-4C9F-BB03-C32993CEC2A1}" srcOrd="0" destOrd="0" presId="urn:microsoft.com/office/officeart/2018/2/layout/IconVerticalSolidList"/>
    <dgm:cxn modelId="{B8B3623C-3BC9-4A42-A90E-2F8E5DB5DD62}" type="presOf" srcId="{B99F3B5B-4739-4CEB-B53C-1F0CA2DD49D9}" destId="{30AEEB17-DF77-420F-BEB7-AFD64A27AA3A}" srcOrd="0" destOrd="0" presId="urn:microsoft.com/office/officeart/2018/2/layout/IconVerticalSolidList"/>
    <dgm:cxn modelId="{C8A62E57-BC0E-43A6-A7C2-5E8A86A7E807}" srcId="{B99F3B5B-4739-4CEB-B53C-1F0CA2DD49D9}" destId="{3D663EA4-8566-40AD-8D0A-E90A8BF8A860}" srcOrd="0" destOrd="0" parTransId="{05BEC8B3-31A8-41E0-A8A3-41A770B59D34}" sibTransId="{55833E22-F097-46EF-A068-DC4F863C9EF6}"/>
    <dgm:cxn modelId="{F17B627D-0442-4845-964B-B08559876DB0}" srcId="{B99F3B5B-4739-4CEB-B53C-1F0CA2DD49D9}" destId="{75D8F8DC-8C25-449C-A269-8D561FEFFA7B}" srcOrd="1" destOrd="0" parTransId="{79D3C296-EBD2-41B9-AA07-B0C7573B9BAC}" sibTransId="{E7020119-D10A-492E-ACE3-6E182AE8475B}"/>
    <dgm:cxn modelId="{F54ACBB8-D987-AC4E-AEF7-7B50719E08F7}" type="presParOf" srcId="{30AEEB17-DF77-420F-BEB7-AFD64A27AA3A}" destId="{0EB26F58-F39A-40EF-82AB-7F4847D98458}" srcOrd="0" destOrd="0" presId="urn:microsoft.com/office/officeart/2018/2/layout/IconVerticalSolidList"/>
    <dgm:cxn modelId="{04F346DB-F198-1F46-BAD8-8A599ED6EDFF}" type="presParOf" srcId="{0EB26F58-F39A-40EF-82AB-7F4847D98458}" destId="{6D005D55-C37E-4189-9708-86A25481C453}" srcOrd="0" destOrd="0" presId="urn:microsoft.com/office/officeart/2018/2/layout/IconVerticalSolidList"/>
    <dgm:cxn modelId="{21583948-C819-804B-A502-A27AEED409BB}" type="presParOf" srcId="{0EB26F58-F39A-40EF-82AB-7F4847D98458}" destId="{7BB3EB48-266F-4715-8122-9D5EFB1E46A0}" srcOrd="1" destOrd="0" presId="urn:microsoft.com/office/officeart/2018/2/layout/IconVerticalSolidList"/>
    <dgm:cxn modelId="{64535E4D-525D-C246-9499-06E79B5C3090}" type="presParOf" srcId="{0EB26F58-F39A-40EF-82AB-7F4847D98458}" destId="{ADA12027-4A3E-4BCC-8104-1FC566CC3CA6}" srcOrd="2" destOrd="0" presId="urn:microsoft.com/office/officeart/2018/2/layout/IconVerticalSolidList"/>
    <dgm:cxn modelId="{EB991EEE-E297-894B-944F-EBEA962DAF00}" type="presParOf" srcId="{0EB26F58-F39A-40EF-82AB-7F4847D98458}" destId="{B492EC44-30DC-40E8-8BFB-540AE2AB4BD6}" srcOrd="3" destOrd="0" presId="urn:microsoft.com/office/officeart/2018/2/layout/IconVerticalSolidList"/>
    <dgm:cxn modelId="{2CD8E3AB-9AA4-364A-AABB-9A5E40EBF29C}" type="presParOf" srcId="{30AEEB17-DF77-420F-BEB7-AFD64A27AA3A}" destId="{BE7BDB1B-BD6C-4E3B-BE04-856AAA3DEEF4}" srcOrd="1" destOrd="0" presId="urn:microsoft.com/office/officeart/2018/2/layout/IconVerticalSolidList"/>
    <dgm:cxn modelId="{662B39E8-7D0F-3749-A3BB-7015F5CD7D6B}" type="presParOf" srcId="{30AEEB17-DF77-420F-BEB7-AFD64A27AA3A}" destId="{6DA6C298-8728-4B5E-A5CE-72B2A77D2EC6}" srcOrd="2" destOrd="0" presId="urn:microsoft.com/office/officeart/2018/2/layout/IconVerticalSolidList"/>
    <dgm:cxn modelId="{FA292DF6-C103-9A44-AB97-DB5FEE277213}" type="presParOf" srcId="{6DA6C298-8728-4B5E-A5CE-72B2A77D2EC6}" destId="{12DE2277-E5BD-4CB4-986D-8304320A5349}" srcOrd="0" destOrd="0" presId="urn:microsoft.com/office/officeart/2018/2/layout/IconVerticalSolidList"/>
    <dgm:cxn modelId="{3E3A891A-42BA-DE49-9F54-E81F0E4CCE39}" type="presParOf" srcId="{6DA6C298-8728-4B5E-A5CE-72B2A77D2EC6}" destId="{5CF31050-E6E7-4CF5-926D-304967EC15CB}" srcOrd="1" destOrd="0" presId="urn:microsoft.com/office/officeart/2018/2/layout/IconVerticalSolidList"/>
    <dgm:cxn modelId="{2EEC46FD-49D4-3C47-8BED-1628E01F0EB0}" type="presParOf" srcId="{6DA6C298-8728-4B5E-A5CE-72B2A77D2EC6}" destId="{AD165250-02E3-43FA-81DA-12164D91447D}" srcOrd="2" destOrd="0" presId="urn:microsoft.com/office/officeart/2018/2/layout/IconVerticalSolidList"/>
    <dgm:cxn modelId="{70DDEF66-3DC7-E846-B53F-AA0401810A54}" type="presParOf" srcId="{6DA6C298-8728-4B5E-A5CE-72B2A77D2EC6}" destId="{5A491382-B699-4C9F-BB03-C32993CEC2A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ABC489-0C44-4191-96D9-126079DCC78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1073C62-7BB6-40CD-AE27-3993D5E0A25B}">
      <dgm:prSet custT="1"/>
      <dgm:spPr/>
      <dgm:t>
        <a:bodyPr/>
        <a:lstStyle/>
        <a:p>
          <a:r>
            <a:rPr lang="en-US" sz="2500">
              <a:latin typeface="+mj-lt"/>
            </a:rPr>
            <a:t>Create addiction</a:t>
          </a:r>
          <a:endParaRPr lang="en-US" sz="2500" dirty="0">
            <a:latin typeface="+mj-lt"/>
          </a:endParaRPr>
        </a:p>
      </dgm:t>
    </dgm:pt>
    <dgm:pt modelId="{E3B03830-3F46-48BD-9A6C-09AC74C3EC74}" type="parTrans" cxnId="{9E76C552-CE1B-48DE-A084-BA8B73056701}">
      <dgm:prSet/>
      <dgm:spPr/>
      <dgm:t>
        <a:bodyPr/>
        <a:lstStyle/>
        <a:p>
          <a:endParaRPr lang="en-US"/>
        </a:p>
      </dgm:t>
    </dgm:pt>
    <dgm:pt modelId="{B9B83B4B-9748-4431-8486-8C7B1DBB639B}" type="sibTrans" cxnId="{9E76C552-CE1B-48DE-A084-BA8B73056701}">
      <dgm:prSet/>
      <dgm:spPr/>
      <dgm:t>
        <a:bodyPr/>
        <a:lstStyle/>
        <a:p>
          <a:endParaRPr lang="en-US"/>
        </a:p>
      </dgm:t>
    </dgm:pt>
    <dgm:pt modelId="{18F94DFE-03D6-4FCF-9138-F4E934B482C7}">
      <dgm:prSet custT="1"/>
      <dgm:spPr/>
      <dgm:t>
        <a:bodyPr/>
        <a:lstStyle/>
        <a:p>
          <a:r>
            <a:rPr lang="en-US" sz="2500">
              <a:latin typeface="+mj-lt"/>
            </a:rPr>
            <a:t>Abandon people with suicidal ideation</a:t>
          </a:r>
        </a:p>
      </dgm:t>
    </dgm:pt>
    <dgm:pt modelId="{AB32FB31-FC8B-49A2-BDE9-D629DE881E0C}" type="parTrans" cxnId="{7BD72416-A2F9-46FF-8C67-9AFA13091CD7}">
      <dgm:prSet/>
      <dgm:spPr/>
      <dgm:t>
        <a:bodyPr/>
        <a:lstStyle/>
        <a:p>
          <a:endParaRPr lang="en-US"/>
        </a:p>
      </dgm:t>
    </dgm:pt>
    <dgm:pt modelId="{03BB729C-EA32-42AA-AE0C-4711C2C8FEF9}" type="sibTrans" cxnId="{7BD72416-A2F9-46FF-8C67-9AFA13091CD7}">
      <dgm:prSet/>
      <dgm:spPr/>
      <dgm:t>
        <a:bodyPr/>
        <a:lstStyle/>
        <a:p>
          <a:endParaRPr lang="en-US"/>
        </a:p>
      </dgm:t>
    </dgm:pt>
    <dgm:pt modelId="{FC6E966F-53C2-45D6-9915-5EB3D0023959}">
      <dgm:prSet custT="1"/>
      <dgm:spPr/>
      <dgm:t>
        <a:bodyPr/>
        <a:lstStyle/>
        <a:p>
          <a:r>
            <a:rPr lang="en-US" sz="2500">
              <a:latin typeface="+mj-lt"/>
            </a:rPr>
            <a:t>Can go rogue and cause harm</a:t>
          </a:r>
        </a:p>
      </dgm:t>
    </dgm:pt>
    <dgm:pt modelId="{5D738848-7902-4FCD-8572-D97C5B674077}" type="parTrans" cxnId="{AD84F9C4-0B27-4DE9-932C-97A9BE2DBA42}">
      <dgm:prSet/>
      <dgm:spPr/>
      <dgm:t>
        <a:bodyPr/>
        <a:lstStyle/>
        <a:p>
          <a:endParaRPr lang="en-US"/>
        </a:p>
      </dgm:t>
    </dgm:pt>
    <dgm:pt modelId="{7FF96C77-EDB6-4975-A8AF-E20C15A2CB32}" type="sibTrans" cxnId="{AD84F9C4-0B27-4DE9-932C-97A9BE2DBA42}">
      <dgm:prSet/>
      <dgm:spPr/>
      <dgm:t>
        <a:bodyPr/>
        <a:lstStyle/>
        <a:p>
          <a:endParaRPr lang="en-US"/>
        </a:p>
      </dgm:t>
    </dgm:pt>
    <dgm:pt modelId="{E931E29A-84A2-4A7A-8547-E6B8452B7F91}">
      <dgm:prSet custT="1"/>
      <dgm:spPr/>
      <dgm:t>
        <a:bodyPr/>
        <a:lstStyle/>
        <a:p>
          <a:r>
            <a:rPr lang="en-US" sz="2500">
              <a:latin typeface="+mj-lt"/>
            </a:rPr>
            <a:t>Confidentiality</a:t>
          </a:r>
        </a:p>
      </dgm:t>
    </dgm:pt>
    <dgm:pt modelId="{7F47E23E-F8B4-4056-A675-41C52C11C258}" type="parTrans" cxnId="{B0728AC5-BABA-49BD-904C-D3C7630714FE}">
      <dgm:prSet/>
      <dgm:spPr/>
      <dgm:t>
        <a:bodyPr/>
        <a:lstStyle/>
        <a:p>
          <a:endParaRPr lang="en-US"/>
        </a:p>
      </dgm:t>
    </dgm:pt>
    <dgm:pt modelId="{FDAB512E-6EBC-4A70-91C2-6344CAA7F18D}" type="sibTrans" cxnId="{B0728AC5-BABA-49BD-904C-D3C7630714FE}">
      <dgm:prSet/>
      <dgm:spPr/>
      <dgm:t>
        <a:bodyPr/>
        <a:lstStyle/>
        <a:p>
          <a:endParaRPr lang="en-US"/>
        </a:p>
      </dgm:t>
    </dgm:pt>
    <dgm:pt modelId="{712E420A-CBE4-954E-94B1-F8C67B00D8AA}" type="pres">
      <dgm:prSet presAssocID="{97ABC489-0C44-4191-96D9-126079DCC78B}" presName="linear" presStyleCnt="0">
        <dgm:presLayoutVars>
          <dgm:animLvl val="lvl"/>
          <dgm:resizeHandles val="exact"/>
        </dgm:presLayoutVars>
      </dgm:prSet>
      <dgm:spPr/>
    </dgm:pt>
    <dgm:pt modelId="{7F376F50-D2D6-9F4E-8B7D-D76E8CF05AF4}" type="pres">
      <dgm:prSet presAssocID="{81073C62-7BB6-40CD-AE27-3993D5E0A25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8DFECB1-01F8-AE48-A8B7-BC99619DBFDE}" type="pres">
      <dgm:prSet presAssocID="{B9B83B4B-9748-4431-8486-8C7B1DBB639B}" presName="spacer" presStyleCnt="0"/>
      <dgm:spPr/>
    </dgm:pt>
    <dgm:pt modelId="{22C56F1D-5155-1243-B9E0-A4725F12FFAB}" type="pres">
      <dgm:prSet presAssocID="{18F94DFE-03D6-4FCF-9138-F4E934B482C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C6A0118-E19F-154E-B6D8-55671F289F7F}" type="pres">
      <dgm:prSet presAssocID="{03BB729C-EA32-42AA-AE0C-4711C2C8FEF9}" presName="spacer" presStyleCnt="0"/>
      <dgm:spPr/>
    </dgm:pt>
    <dgm:pt modelId="{CBFA5FA9-A431-E548-96C9-178C145DF5B5}" type="pres">
      <dgm:prSet presAssocID="{FC6E966F-53C2-45D6-9915-5EB3D002395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5EA275F-F8D9-B143-90C8-CDC6D4B7DCF7}" type="pres">
      <dgm:prSet presAssocID="{7FF96C77-EDB6-4975-A8AF-E20C15A2CB32}" presName="spacer" presStyleCnt="0"/>
      <dgm:spPr/>
    </dgm:pt>
    <dgm:pt modelId="{3A85F970-0933-8E4F-B827-F5DBD33B97A0}" type="pres">
      <dgm:prSet presAssocID="{E931E29A-84A2-4A7A-8547-E6B8452B7F9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BD72416-A2F9-46FF-8C67-9AFA13091CD7}" srcId="{97ABC489-0C44-4191-96D9-126079DCC78B}" destId="{18F94DFE-03D6-4FCF-9138-F4E934B482C7}" srcOrd="1" destOrd="0" parTransId="{AB32FB31-FC8B-49A2-BDE9-D629DE881E0C}" sibTransId="{03BB729C-EA32-42AA-AE0C-4711C2C8FEF9}"/>
    <dgm:cxn modelId="{FE80964F-C064-7B46-8CD3-E8BACFF0CE98}" type="presOf" srcId="{81073C62-7BB6-40CD-AE27-3993D5E0A25B}" destId="{7F376F50-D2D6-9F4E-8B7D-D76E8CF05AF4}" srcOrd="0" destOrd="0" presId="urn:microsoft.com/office/officeart/2005/8/layout/vList2"/>
    <dgm:cxn modelId="{9E76C552-CE1B-48DE-A084-BA8B73056701}" srcId="{97ABC489-0C44-4191-96D9-126079DCC78B}" destId="{81073C62-7BB6-40CD-AE27-3993D5E0A25B}" srcOrd="0" destOrd="0" parTransId="{E3B03830-3F46-48BD-9A6C-09AC74C3EC74}" sibTransId="{B9B83B4B-9748-4431-8486-8C7B1DBB639B}"/>
    <dgm:cxn modelId="{590DB467-B904-1240-85B5-92A90153D2DC}" type="presOf" srcId="{FC6E966F-53C2-45D6-9915-5EB3D0023959}" destId="{CBFA5FA9-A431-E548-96C9-178C145DF5B5}" srcOrd="0" destOrd="0" presId="urn:microsoft.com/office/officeart/2005/8/layout/vList2"/>
    <dgm:cxn modelId="{CFAB3380-364E-F84D-9605-0CDC4135227F}" type="presOf" srcId="{18F94DFE-03D6-4FCF-9138-F4E934B482C7}" destId="{22C56F1D-5155-1243-B9E0-A4725F12FFAB}" srcOrd="0" destOrd="0" presId="urn:microsoft.com/office/officeart/2005/8/layout/vList2"/>
    <dgm:cxn modelId="{F0E4A1C0-D557-8A41-BFD1-0BE32C9DC875}" type="presOf" srcId="{E931E29A-84A2-4A7A-8547-E6B8452B7F91}" destId="{3A85F970-0933-8E4F-B827-F5DBD33B97A0}" srcOrd="0" destOrd="0" presId="urn:microsoft.com/office/officeart/2005/8/layout/vList2"/>
    <dgm:cxn modelId="{AD84F9C4-0B27-4DE9-932C-97A9BE2DBA42}" srcId="{97ABC489-0C44-4191-96D9-126079DCC78B}" destId="{FC6E966F-53C2-45D6-9915-5EB3D0023959}" srcOrd="2" destOrd="0" parTransId="{5D738848-7902-4FCD-8572-D97C5B674077}" sibTransId="{7FF96C77-EDB6-4975-A8AF-E20C15A2CB32}"/>
    <dgm:cxn modelId="{B0728AC5-BABA-49BD-904C-D3C7630714FE}" srcId="{97ABC489-0C44-4191-96D9-126079DCC78B}" destId="{E931E29A-84A2-4A7A-8547-E6B8452B7F91}" srcOrd="3" destOrd="0" parTransId="{7F47E23E-F8B4-4056-A675-41C52C11C258}" sibTransId="{FDAB512E-6EBC-4A70-91C2-6344CAA7F18D}"/>
    <dgm:cxn modelId="{1240CFFB-9925-5E4C-A37D-96566056B8CA}" type="presOf" srcId="{97ABC489-0C44-4191-96D9-126079DCC78B}" destId="{712E420A-CBE4-954E-94B1-F8C67B00D8AA}" srcOrd="0" destOrd="0" presId="urn:microsoft.com/office/officeart/2005/8/layout/vList2"/>
    <dgm:cxn modelId="{39A435D8-3982-4D48-BAA6-5970379E35B6}" type="presParOf" srcId="{712E420A-CBE4-954E-94B1-F8C67B00D8AA}" destId="{7F376F50-D2D6-9F4E-8B7D-D76E8CF05AF4}" srcOrd="0" destOrd="0" presId="urn:microsoft.com/office/officeart/2005/8/layout/vList2"/>
    <dgm:cxn modelId="{ECB64519-6ACC-6546-A7EE-4F4A5603FCA9}" type="presParOf" srcId="{712E420A-CBE4-954E-94B1-F8C67B00D8AA}" destId="{A8DFECB1-01F8-AE48-A8B7-BC99619DBFDE}" srcOrd="1" destOrd="0" presId="urn:microsoft.com/office/officeart/2005/8/layout/vList2"/>
    <dgm:cxn modelId="{BD44F147-A5A2-494C-8C9D-7B7AD93CCA6C}" type="presParOf" srcId="{712E420A-CBE4-954E-94B1-F8C67B00D8AA}" destId="{22C56F1D-5155-1243-B9E0-A4725F12FFAB}" srcOrd="2" destOrd="0" presId="urn:microsoft.com/office/officeart/2005/8/layout/vList2"/>
    <dgm:cxn modelId="{72CDE9F1-6FE3-0948-91AF-2B796CE93568}" type="presParOf" srcId="{712E420A-CBE4-954E-94B1-F8C67B00D8AA}" destId="{8C6A0118-E19F-154E-B6D8-55671F289F7F}" srcOrd="3" destOrd="0" presId="urn:microsoft.com/office/officeart/2005/8/layout/vList2"/>
    <dgm:cxn modelId="{61A3BE51-F389-BB4A-8779-FB0B00B05E0A}" type="presParOf" srcId="{712E420A-CBE4-954E-94B1-F8C67B00D8AA}" destId="{CBFA5FA9-A431-E548-96C9-178C145DF5B5}" srcOrd="4" destOrd="0" presId="urn:microsoft.com/office/officeart/2005/8/layout/vList2"/>
    <dgm:cxn modelId="{0F062579-9C9C-9E47-A0B7-A40CC2E9217F}" type="presParOf" srcId="{712E420A-CBE4-954E-94B1-F8C67B00D8AA}" destId="{05EA275F-F8D9-B143-90C8-CDC6D4B7DCF7}" srcOrd="5" destOrd="0" presId="urn:microsoft.com/office/officeart/2005/8/layout/vList2"/>
    <dgm:cxn modelId="{CDC1DC79-A91C-8B4E-9310-FEE1B808ED79}" type="presParOf" srcId="{712E420A-CBE4-954E-94B1-F8C67B00D8AA}" destId="{3A85F970-0933-8E4F-B827-F5DBD33B97A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529DCDB-DACA-4DED-86B4-2C261DAC48D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1CF0EBC-E2CD-45E7-84A0-368B8F38A6F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+mj-lt"/>
            </a:rPr>
            <a:t>Constant praise/sycophancy</a:t>
          </a:r>
        </a:p>
      </dgm:t>
    </dgm:pt>
    <dgm:pt modelId="{634516CD-15E2-4678-8E0C-154779249520}" type="parTrans" cxnId="{473A30A5-F3DD-4B45-8A19-1F8C5E86DD86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7454F89A-B277-4417-B162-EAB73167AC57}" type="sibTrans" cxnId="{473A30A5-F3DD-4B45-8A19-1F8C5E86DD86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F7023707-0675-4DBB-A88E-D8C05200AC5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+mj-lt"/>
            </a:rPr>
            <a:t>Sexualized content </a:t>
          </a:r>
        </a:p>
      </dgm:t>
    </dgm:pt>
    <dgm:pt modelId="{E06AC126-B13D-4330-A9A0-F2008438F3A9}" type="parTrans" cxnId="{0D83A88A-2905-486F-A851-7DE9C125B548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536E11CB-ADC9-4609-89BD-CC086334BC13}" type="sibTrans" cxnId="{0D83A88A-2905-486F-A851-7DE9C125B548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7914AB2E-2476-430A-9834-D3CE5B01F63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>
              <a:latin typeface="+mj-lt"/>
            </a:rPr>
            <a:t>Unsolicited outreach</a:t>
          </a:r>
        </a:p>
      </dgm:t>
    </dgm:pt>
    <dgm:pt modelId="{1B5E8A3E-6E57-4205-A0FE-14C2A352AF9E}" type="parTrans" cxnId="{2AA9C696-65E3-466C-904F-0BC1B0537997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5F9BABBD-D98B-43CD-8982-09549ABD94FE}" type="sibTrans" cxnId="{2AA9C696-65E3-466C-904F-0BC1B0537997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07247828-FA60-5B48-B294-78D1A8DD14C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>
              <a:latin typeface="+mj-lt"/>
            </a:rPr>
            <a:t>Variable rewards</a:t>
          </a:r>
        </a:p>
      </dgm:t>
    </dgm:pt>
    <dgm:pt modelId="{F1D8FEA0-A914-BB4C-8DF3-6EF636625020}" type="parTrans" cxnId="{D2874F81-31E3-C146-8717-37986F7334DF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4731BCB0-C4BE-FA44-9E5B-76A0B9250F46}" type="sibTrans" cxnId="{D2874F81-31E3-C146-8717-37986F7334DF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DD2391A1-1AA4-43D7-8C77-F0580E972220}" type="pres">
      <dgm:prSet presAssocID="{A529DCDB-DACA-4DED-86B4-2C261DAC48D8}" presName="root" presStyleCnt="0">
        <dgm:presLayoutVars>
          <dgm:dir/>
          <dgm:resizeHandles val="exact"/>
        </dgm:presLayoutVars>
      </dgm:prSet>
      <dgm:spPr/>
    </dgm:pt>
    <dgm:pt modelId="{21B4CB71-B872-4D0F-B071-0942032EC6AC}" type="pres">
      <dgm:prSet presAssocID="{81CF0EBC-E2CD-45E7-84A0-368B8F38A6F9}" presName="compNode" presStyleCnt="0"/>
      <dgm:spPr/>
    </dgm:pt>
    <dgm:pt modelId="{879E1481-9EBB-485E-B1E5-0DB5F89F5620}" type="pres">
      <dgm:prSet presAssocID="{81CF0EBC-E2CD-45E7-84A0-368B8F38A6F9}" presName="bgRect" presStyleLbl="bgShp" presStyleIdx="0" presStyleCnt="4"/>
      <dgm:spPr/>
    </dgm:pt>
    <dgm:pt modelId="{6FB2D9ED-B5E9-45BB-B943-D1015F48B186}" type="pres">
      <dgm:prSet presAssocID="{81CF0EBC-E2CD-45E7-84A0-368B8F38A6F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pping Hands"/>
        </a:ext>
      </dgm:extLst>
    </dgm:pt>
    <dgm:pt modelId="{7952A198-4C10-45B4-84A1-3B7DD77B7D84}" type="pres">
      <dgm:prSet presAssocID="{81CF0EBC-E2CD-45E7-84A0-368B8F38A6F9}" presName="spaceRect" presStyleCnt="0"/>
      <dgm:spPr/>
    </dgm:pt>
    <dgm:pt modelId="{251E584A-FC42-4CE3-8EC7-6AF704A1FBA9}" type="pres">
      <dgm:prSet presAssocID="{81CF0EBC-E2CD-45E7-84A0-368B8F38A6F9}" presName="parTx" presStyleLbl="revTx" presStyleIdx="0" presStyleCnt="4">
        <dgm:presLayoutVars>
          <dgm:chMax val="0"/>
          <dgm:chPref val="0"/>
        </dgm:presLayoutVars>
      </dgm:prSet>
      <dgm:spPr/>
    </dgm:pt>
    <dgm:pt modelId="{5101A243-2AAC-4F00-8E68-D9F0B4086383}" type="pres">
      <dgm:prSet presAssocID="{7454F89A-B277-4417-B162-EAB73167AC57}" presName="sibTrans" presStyleCnt="0"/>
      <dgm:spPr/>
    </dgm:pt>
    <dgm:pt modelId="{0335F5F2-07F8-45A2-B3D8-120E6C67EB28}" type="pres">
      <dgm:prSet presAssocID="{F7023707-0675-4DBB-A88E-D8C05200AC52}" presName="compNode" presStyleCnt="0"/>
      <dgm:spPr/>
    </dgm:pt>
    <dgm:pt modelId="{CBB086E5-28EA-4DD3-8008-EFB1A713DF65}" type="pres">
      <dgm:prSet presAssocID="{F7023707-0675-4DBB-A88E-D8C05200AC52}" presName="bgRect" presStyleLbl="bgShp" presStyleIdx="1" presStyleCnt="4"/>
      <dgm:spPr/>
    </dgm:pt>
    <dgm:pt modelId="{965B7797-8F7D-4A57-B180-FAEDF3601D8D}" type="pres">
      <dgm:prSet presAssocID="{F7023707-0675-4DBB-A88E-D8C05200AC5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 with solid fill"/>
        </a:ext>
      </dgm:extLst>
    </dgm:pt>
    <dgm:pt modelId="{03CAE9AA-5203-46EE-AA48-F5D0F7A3E110}" type="pres">
      <dgm:prSet presAssocID="{F7023707-0675-4DBB-A88E-D8C05200AC52}" presName="spaceRect" presStyleCnt="0"/>
      <dgm:spPr/>
    </dgm:pt>
    <dgm:pt modelId="{8F459881-8D4A-4B82-A0CD-117A85232DF7}" type="pres">
      <dgm:prSet presAssocID="{F7023707-0675-4DBB-A88E-D8C05200AC52}" presName="parTx" presStyleLbl="revTx" presStyleIdx="1" presStyleCnt="4">
        <dgm:presLayoutVars>
          <dgm:chMax val="0"/>
          <dgm:chPref val="0"/>
        </dgm:presLayoutVars>
      </dgm:prSet>
      <dgm:spPr/>
    </dgm:pt>
    <dgm:pt modelId="{3783412D-C111-41F0-9C5B-A6B0F151231E}" type="pres">
      <dgm:prSet presAssocID="{536E11CB-ADC9-4609-89BD-CC086334BC13}" presName="sibTrans" presStyleCnt="0"/>
      <dgm:spPr/>
    </dgm:pt>
    <dgm:pt modelId="{209C4D14-6F95-4E18-A78D-2EA6AAF0819B}" type="pres">
      <dgm:prSet presAssocID="{7914AB2E-2476-430A-9834-D3CE5B01F636}" presName="compNode" presStyleCnt="0"/>
      <dgm:spPr/>
    </dgm:pt>
    <dgm:pt modelId="{646C7715-DAC3-46F7-A18D-1A6D9FC35A53}" type="pres">
      <dgm:prSet presAssocID="{7914AB2E-2476-430A-9834-D3CE5B01F636}" presName="bgRect" presStyleLbl="bgShp" presStyleIdx="2" presStyleCnt="4"/>
      <dgm:spPr/>
    </dgm:pt>
    <dgm:pt modelId="{D4A05303-927B-4D5B-8B05-0BC1F21A1757}" type="pres">
      <dgm:prSet presAssocID="{7914AB2E-2476-430A-9834-D3CE5B01F63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E9A1155B-2500-463D-9B49-A3688D4C1288}" type="pres">
      <dgm:prSet presAssocID="{7914AB2E-2476-430A-9834-D3CE5B01F636}" presName="spaceRect" presStyleCnt="0"/>
      <dgm:spPr/>
    </dgm:pt>
    <dgm:pt modelId="{CE5E5CCD-2767-4E72-9726-ECD8402828C0}" type="pres">
      <dgm:prSet presAssocID="{7914AB2E-2476-430A-9834-D3CE5B01F636}" presName="parTx" presStyleLbl="revTx" presStyleIdx="2" presStyleCnt="4">
        <dgm:presLayoutVars>
          <dgm:chMax val="0"/>
          <dgm:chPref val="0"/>
        </dgm:presLayoutVars>
      </dgm:prSet>
      <dgm:spPr/>
    </dgm:pt>
    <dgm:pt modelId="{E66906C5-87EA-4B13-B2AD-0D7B75CEAD2E}" type="pres">
      <dgm:prSet presAssocID="{5F9BABBD-D98B-43CD-8982-09549ABD94FE}" presName="sibTrans" presStyleCnt="0"/>
      <dgm:spPr/>
    </dgm:pt>
    <dgm:pt modelId="{9789CA59-4B57-4D2B-9D5C-E867AEA11E1D}" type="pres">
      <dgm:prSet presAssocID="{07247828-FA60-5B48-B294-78D1A8DD14C9}" presName="compNode" presStyleCnt="0"/>
      <dgm:spPr/>
    </dgm:pt>
    <dgm:pt modelId="{742C3731-5D50-452D-A855-BE03D6021524}" type="pres">
      <dgm:prSet presAssocID="{07247828-FA60-5B48-B294-78D1A8DD14C9}" presName="bgRect" presStyleLbl="bgShp" presStyleIdx="3" presStyleCnt="4"/>
      <dgm:spPr/>
    </dgm:pt>
    <dgm:pt modelId="{77F517B1-DC25-47DD-96D1-7A323E78FECD}" type="pres">
      <dgm:prSet presAssocID="{07247828-FA60-5B48-B294-78D1A8DD14C9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ibbon"/>
        </a:ext>
      </dgm:extLst>
    </dgm:pt>
    <dgm:pt modelId="{9D3414B7-E8B1-4F04-A764-74DAACBA4E94}" type="pres">
      <dgm:prSet presAssocID="{07247828-FA60-5B48-B294-78D1A8DD14C9}" presName="spaceRect" presStyleCnt="0"/>
      <dgm:spPr/>
    </dgm:pt>
    <dgm:pt modelId="{A39EB4D0-A894-4AA7-85FD-6EE65AB8E594}" type="pres">
      <dgm:prSet presAssocID="{07247828-FA60-5B48-B294-78D1A8DD14C9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FBA19C28-1D85-FA4F-B31F-54E9A639F146}" type="presOf" srcId="{F7023707-0675-4DBB-A88E-D8C05200AC52}" destId="{8F459881-8D4A-4B82-A0CD-117A85232DF7}" srcOrd="0" destOrd="0" presId="urn:microsoft.com/office/officeart/2018/2/layout/IconVerticalSolidList"/>
    <dgm:cxn modelId="{F65BFC61-D261-D74B-A290-211181CEACAF}" type="presOf" srcId="{07247828-FA60-5B48-B294-78D1A8DD14C9}" destId="{A39EB4D0-A894-4AA7-85FD-6EE65AB8E594}" srcOrd="0" destOrd="0" presId="urn:microsoft.com/office/officeart/2018/2/layout/IconVerticalSolidList"/>
    <dgm:cxn modelId="{737D9771-A7AD-5B46-9710-C3020B2DD5EC}" type="presOf" srcId="{81CF0EBC-E2CD-45E7-84A0-368B8F38A6F9}" destId="{251E584A-FC42-4CE3-8EC7-6AF704A1FBA9}" srcOrd="0" destOrd="0" presId="urn:microsoft.com/office/officeart/2018/2/layout/IconVerticalSolidList"/>
    <dgm:cxn modelId="{D2874F81-31E3-C146-8717-37986F7334DF}" srcId="{A529DCDB-DACA-4DED-86B4-2C261DAC48D8}" destId="{07247828-FA60-5B48-B294-78D1A8DD14C9}" srcOrd="3" destOrd="0" parTransId="{F1D8FEA0-A914-BB4C-8DF3-6EF636625020}" sibTransId="{4731BCB0-C4BE-FA44-9E5B-76A0B9250F46}"/>
    <dgm:cxn modelId="{13D9068A-47A9-EA46-A64C-0A729F8AB640}" type="presOf" srcId="{A529DCDB-DACA-4DED-86B4-2C261DAC48D8}" destId="{DD2391A1-1AA4-43D7-8C77-F0580E972220}" srcOrd="0" destOrd="0" presId="urn:microsoft.com/office/officeart/2018/2/layout/IconVerticalSolidList"/>
    <dgm:cxn modelId="{0D83A88A-2905-486F-A851-7DE9C125B548}" srcId="{A529DCDB-DACA-4DED-86B4-2C261DAC48D8}" destId="{F7023707-0675-4DBB-A88E-D8C05200AC52}" srcOrd="1" destOrd="0" parTransId="{E06AC126-B13D-4330-A9A0-F2008438F3A9}" sibTransId="{536E11CB-ADC9-4609-89BD-CC086334BC13}"/>
    <dgm:cxn modelId="{2AA9C696-65E3-466C-904F-0BC1B0537997}" srcId="{A529DCDB-DACA-4DED-86B4-2C261DAC48D8}" destId="{7914AB2E-2476-430A-9834-D3CE5B01F636}" srcOrd="2" destOrd="0" parTransId="{1B5E8A3E-6E57-4205-A0FE-14C2A352AF9E}" sibTransId="{5F9BABBD-D98B-43CD-8982-09549ABD94FE}"/>
    <dgm:cxn modelId="{473A30A5-F3DD-4B45-8A19-1F8C5E86DD86}" srcId="{A529DCDB-DACA-4DED-86B4-2C261DAC48D8}" destId="{81CF0EBC-E2CD-45E7-84A0-368B8F38A6F9}" srcOrd="0" destOrd="0" parTransId="{634516CD-15E2-4678-8E0C-154779249520}" sibTransId="{7454F89A-B277-4417-B162-EAB73167AC57}"/>
    <dgm:cxn modelId="{30C934EE-772B-944A-9758-A396C65AC778}" type="presOf" srcId="{7914AB2E-2476-430A-9834-D3CE5B01F636}" destId="{CE5E5CCD-2767-4E72-9726-ECD8402828C0}" srcOrd="0" destOrd="0" presId="urn:microsoft.com/office/officeart/2018/2/layout/IconVerticalSolidList"/>
    <dgm:cxn modelId="{3DA5FBBF-0E5A-F142-A809-EA997ED053CA}" type="presParOf" srcId="{DD2391A1-1AA4-43D7-8C77-F0580E972220}" destId="{21B4CB71-B872-4D0F-B071-0942032EC6AC}" srcOrd="0" destOrd="0" presId="urn:microsoft.com/office/officeart/2018/2/layout/IconVerticalSolidList"/>
    <dgm:cxn modelId="{4FC35D72-3CD6-104F-A18A-B04D0C5D817D}" type="presParOf" srcId="{21B4CB71-B872-4D0F-B071-0942032EC6AC}" destId="{879E1481-9EBB-485E-B1E5-0DB5F89F5620}" srcOrd="0" destOrd="0" presId="urn:microsoft.com/office/officeart/2018/2/layout/IconVerticalSolidList"/>
    <dgm:cxn modelId="{9294791D-74E4-7D4F-93F1-A0E510530B4A}" type="presParOf" srcId="{21B4CB71-B872-4D0F-B071-0942032EC6AC}" destId="{6FB2D9ED-B5E9-45BB-B943-D1015F48B186}" srcOrd="1" destOrd="0" presId="urn:microsoft.com/office/officeart/2018/2/layout/IconVerticalSolidList"/>
    <dgm:cxn modelId="{6E48C40B-244C-314A-8F9B-C18D5F0C0528}" type="presParOf" srcId="{21B4CB71-B872-4D0F-B071-0942032EC6AC}" destId="{7952A198-4C10-45B4-84A1-3B7DD77B7D84}" srcOrd="2" destOrd="0" presId="urn:microsoft.com/office/officeart/2018/2/layout/IconVerticalSolidList"/>
    <dgm:cxn modelId="{6ADAADFC-C587-0448-B9AF-041855A24224}" type="presParOf" srcId="{21B4CB71-B872-4D0F-B071-0942032EC6AC}" destId="{251E584A-FC42-4CE3-8EC7-6AF704A1FBA9}" srcOrd="3" destOrd="0" presId="urn:microsoft.com/office/officeart/2018/2/layout/IconVerticalSolidList"/>
    <dgm:cxn modelId="{B11CFAD6-5A5B-414B-ADFF-AEF354936260}" type="presParOf" srcId="{DD2391A1-1AA4-43D7-8C77-F0580E972220}" destId="{5101A243-2AAC-4F00-8E68-D9F0B4086383}" srcOrd="1" destOrd="0" presId="urn:microsoft.com/office/officeart/2018/2/layout/IconVerticalSolidList"/>
    <dgm:cxn modelId="{D7FAB306-A1C2-9E47-8DF7-0E97D9C6AB67}" type="presParOf" srcId="{DD2391A1-1AA4-43D7-8C77-F0580E972220}" destId="{0335F5F2-07F8-45A2-B3D8-120E6C67EB28}" srcOrd="2" destOrd="0" presId="urn:microsoft.com/office/officeart/2018/2/layout/IconVerticalSolidList"/>
    <dgm:cxn modelId="{33FD96F2-E969-DF45-AB04-433CA8B4D2CA}" type="presParOf" srcId="{0335F5F2-07F8-45A2-B3D8-120E6C67EB28}" destId="{CBB086E5-28EA-4DD3-8008-EFB1A713DF65}" srcOrd="0" destOrd="0" presId="urn:microsoft.com/office/officeart/2018/2/layout/IconVerticalSolidList"/>
    <dgm:cxn modelId="{C17244F2-7AE9-004D-A0AE-010CF6E66E9C}" type="presParOf" srcId="{0335F5F2-07F8-45A2-B3D8-120E6C67EB28}" destId="{965B7797-8F7D-4A57-B180-FAEDF3601D8D}" srcOrd="1" destOrd="0" presId="urn:microsoft.com/office/officeart/2018/2/layout/IconVerticalSolidList"/>
    <dgm:cxn modelId="{FD822C1E-950E-E04E-BF5E-A0C56A9BEF54}" type="presParOf" srcId="{0335F5F2-07F8-45A2-B3D8-120E6C67EB28}" destId="{03CAE9AA-5203-46EE-AA48-F5D0F7A3E110}" srcOrd="2" destOrd="0" presId="urn:microsoft.com/office/officeart/2018/2/layout/IconVerticalSolidList"/>
    <dgm:cxn modelId="{E8F1866C-AC3A-AA4D-B058-0FB68463B4EC}" type="presParOf" srcId="{0335F5F2-07F8-45A2-B3D8-120E6C67EB28}" destId="{8F459881-8D4A-4B82-A0CD-117A85232DF7}" srcOrd="3" destOrd="0" presId="urn:microsoft.com/office/officeart/2018/2/layout/IconVerticalSolidList"/>
    <dgm:cxn modelId="{6625CF4F-1077-2A4E-B90F-6F76381F0ECC}" type="presParOf" srcId="{DD2391A1-1AA4-43D7-8C77-F0580E972220}" destId="{3783412D-C111-41F0-9C5B-A6B0F151231E}" srcOrd="3" destOrd="0" presId="urn:microsoft.com/office/officeart/2018/2/layout/IconVerticalSolidList"/>
    <dgm:cxn modelId="{CDC9F338-6E2A-C74E-B6B4-49D55A499745}" type="presParOf" srcId="{DD2391A1-1AA4-43D7-8C77-F0580E972220}" destId="{209C4D14-6F95-4E18-A78D-2EA6AAF0819B}" srcOrd="4" destOrd="0" presId="urn:microsoft.com/office/officeart/2018/2/layout/IconVerticalSolidList"/>
    <dgm:cxn modelId="{D5DE2C26-C71A-4443-81A2-D239D1A85821}" type="presParOf" srcId="{209C4D14-6F95-4E18-A78D-2EA6AAF0819B}" destId="{646C7715-DAC3-46F7-A18D-1A6D9FC35A53}" srcOrd="0" destOrd="0" presId="urn:microsoft.com/office/officeart/2018/2/layout/IconVerticalSolidList"/>
    <dgm:cxn modelId="{041E44BF-41CC-344F-90DE-B37BFFA9EDD0}" type="presParOf" srcId="{209C4D14-6F95-4E18-A78D-2EA6AAF0819B}" destId="{D4A05303-927B-4D5B-8B05-0BC1F21A1757}" srcOrd="1" destOrd="0" presId="urn:microsoft.com/office/officeart/2018/2/layout/IconVerticalSolidList"/>
    <dgm:cxn modelId="{B37585BE-D71E-8E44-B473-7F6932873681}" type="presParOf" srcId="{209C4D14-6F95-4E18-A78D-2EA6AAF0819B}" destId="{E9A1155B-2500-463D-9B49-A3688D4C1288}" srcOrd="2" destOrd="0" presId="urn:microsoft.com/office/officeart/2018/2/layout/IconVerticalSolidList"/>
    <dgm:cxn modelId="{E5E0FD90-7472-1544-BD05-D0DBA0F7C919}" type="presParOf" srcId="{209C4D14-6F95-4E18-A78D-2EA6AAF0819B}" destId="{CE5E5CCD-2767-4E72-9726-ECD8402828C0}" srcOrd="3" destOrd="0" presId="urn:microsoft.com/office/officeart/2018/2/layout/IconVerticalSolidList"/>
    <dgm:cxn modelId="{BBF6C191-AFFA-4D45-82B2-0FB5D3D7D361}" type="presParOf" srcId="{DD2391A1-1AA4-43D7-8C77-F0580E972220}" destId="{E66906C5-87EA-4B13-B2AD-0D7B75CEAD2E}" srcOrd="5" destOrd="0" presId="urn:microsoft.com/office/officeart/2018/2/layout/IconVerticalSolidList"/>
    <dgm:cxn modelId="{A27DA765-AE60-B847-837C-A4EAF8198571}" type="presParOf" srcId="{DD2391A1-1AA4-43D7-8C77-F0580E972220}" destId="{9789CA59-4B57-4D2B-9D5C-E867AEA11E1D}" srcOrd="6" destOrd="0" presId="urn:microsoft.com/office/officeart/2018/2/layout/IconVerticalSolidList"/>
    <dgm:cxn modelId="{773D6B0A-226F-9548-9510-C80BA955E144}" type="presParOf" srcId="{9789CA59-4B57-4D2B-9D5C-E867AEA11E1D}" destId="{742C3731-5D50-452D-A855-BE03D6021524}" srcOrd="0" destOrd="0" presId="urn:microsoft.com/office/officeart/2018/2/layout/IconVerticalSolidList"/>
    <dgm:cxn modelId="{767BB4BB-D7BB-7945-A974-DD5383543A58}" type="presParOf" srcId="{9789CA59-4B57-4D2B-9D5C-E867AEA11E1D}" destId="{77F517B1-DC25-47DD-96D1-7A323E78FECD}" srcOrd="1" destOrd="0" presId="urn:microsoft.com/office/officeart/2018/2/layout/IconVerticalSolidList"/>
    <dgm:cxn modelId="{2F122785-8D2A-2147-AEF6-DD9D1BAC4528}" type="presParOf" srcId="{9789CA59-4B57-4D2B-9D5C-E867AEA11E1D}" destId="{9D3414B7-E8B1-4F04-A764-74DAACBA4E94}" srcOrd="2" destOrd="0" presId="urn:microsoft.com/office/officeart/2018/2/layout/IconVerticalSolidList"/>
    <dgm:cxn modelId="{CCBBCD1C-4389-9945-B13A-E4FBA1224C00}" type="presParOf" srcId="{9789CA59-4B57-4D2B-9D5C-E867AEA11E1D}" destId="{A39EB4D0-A894-4AA7-85FD-6EE65AB8E59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F877D65-1653-4AC8-968E-2A44F0CE079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DDA9CFE-55D3-456C-B905-363007E6F69F}">
      <dgm:prSet custT="1"/>
      <dgm:spPr/>
      <dgm:t>
        <a:bodyPr/>
        <a:lstStyle/>
        <a:p>
          <a:endParaRPr lang="en-US" sz="2500" dirty="0">
            <a:latin typeface="+mj-lt"/>
          </a:endParaRPr>
        </a:p>
        <a:p>
          <a:r>
            <a:rPr lang="en-US" sz="2500" dirty="0">
              <a:latin typeface="+mj-lt"/>
            </a:rPr>
            <a:t>Provide a way to contact a human therapist.</a:t>
          </a:r>
        </a:p>
      </dgm:t>
    </dgm:pt>
    <dgm:pt modelId="{C623DAA6-9682-4036-BC2A-B52149D6442B}" type="parTrans" cxnId="{C48C8E61-1A3C-4AE3-8BB4-DC6ED149056E}">
      <dgm:prSet/>
      <dgm:spPr/>
      <dgm:t>
        <a:bodyPr/>
        <a:lstStyle/>
        <a:p>
          <a:endParaRPr lang="en-US" sz="2500">
            <a:latin typeface="+mj-lt"/>
          </a:endParaRPr>
        </a:p>
      </dgm:t>
    </dgm:pt>
    <dgm:pt modelId="{2722B560-0794-4632-B47C-1BBDC3AADA6A}" type="sibTrans" cxnId="{C48C8E61-1A3C-4AE3-8BB4-DC6ED149056E}">
      <dgm:prSet/>
      <dgm:spPr/>
      <dgm:t>
        <a:bodyPr/>
        <a:lstStyle/>
        <a:p>
          <a:endParaRPr lang="en-US" sz="2500">
            <a:latin typeface="+mj-lt"/>
          </a:endParaRPr>
        </a:p>
      </dgm:t>
    </dgm:pt>
    <dgm:pt modelId="{4700C048-5EA6-4B3E-B501-35590EF8D977}">
      <dgm:prSet custT="1"/>
      <dgm:spPr/>
      <dgm:t>
        <a:bodyPr/>
        <a:lstStyle/>
        <a:p>
          <a:endParaRPr lang="en-US" sz="2500" dirty="0">
            <a:latin typeface="+mj-lt"/>
          </a:endParaRPr>
        </a:p>
        <a:p>
          <a:r>
            <a:rPr lang="en-US" sz="2500" dirty="0">
              <a:latin typeface="+mj-lt"/>
            </a:rPr>
            <a:t>Provide a way to make a clinic appointment.</a:t>
          </a:r>
        </a:p>
      </dgm:t>
    </dgm:pt>
    <dgm:pt modelId="{CBE0A663-47F1-4248-9A63-E4B9511CF34D}" type="parTrans" cxnId="{A05E77F3-3059-4F5C-9D47-7D9DE7561A57}">
      <dgm:prSet/>
      <dgm:spPr/>
      <dgm:t>
        <a:bodyPr/>
        <a:lstStyle/>
        <a:p>
          <a:endParaRPr lang="en-US" sz="2500">
            <a:latin typeface="+mj-lt"/>
          </a:endParaRPr>
        </a:p>
      </dgm:t>
    </dgm:pt>
    <dgm:pt modelId="{DFE77AE3-2F2C-4DC0-A583-5D1E40EB3860}" type="sibTrans" cxnId="{A05E77F3-3059-4F5C-9D47-7D9DE7561A57}">
      <dgm:prSet/>
      <dgm:spPr/>
      <dgm:t>
        <a:bodyPr/>
        <a:lstStyle/>
        <a:p>
          <a:endParaRPr lang="en-US" sz="2500">
            <a:latin typeface="+mj-lt"/>
          </a:endParaRPr>
        </a:p>
      </dgm:t>
    </dgm:pt>
    <dgm:pt modelId="{95763BB9-47C2-4D41-94D1-DCAAE2EC9BAF}">
      <dgm:prSet custT="1"/>
      <dgm:spPr/>
      <dgm:t>
        <a:bodyPr/>
        <a:lstStyle/>
        <a:p>
          <a:endParaRPr lang="en-US" sz="2500" dirty="0">
            <a:latin typeface="+mj-lt"/>
          </a:endParaRPr>
        </a:p>
        <a:p>
          <a:r>
            <a:rPr lang="en-US" sz="2500" dirty="0">
              <a:latin typeface="+mj-lt"/>
            </a:rPr>
            <a:t>Provide emergency interventions if the person threatens to act.</a:t>
          </a:r>
        </a:p>
      </dgm:t>
    </dgm:pt>
    <dgm:pt modelId="{13CDE4AD-5D73-457F-B27B-353DC2354F10}" type="parTrans" cxnId="{E3703D9A-7D91-4F69-96D1-C2B9A7480171}">
      <dgm:prSet/>
      <dgm:spPr/>
      <dgm:t>
        <a:bodyPr/>
        <a:lstStyle/>
        <a:p>
          <a:endParaRPr lang="en-US" sz="2500">
            <a:latin typeface="+mj-lt"/>
          </a:endParaRPr>
        </a:p>
      </dgm:t>
    </dgm:pt>
    <dgm:pt modelId="{292074D2-ADC7-4C33-8674-544505A110BA}" type="sibTrans" cxnId="{E3703D9A-7D91-4F69-96D1-C2B9A7480171}">
      <dgm:prSet/>
      <dgm:spPr/>
      <dgm:t>
        <a:bodyPr/>
        <a:lstStyle/>
        <a:p>
          <a:endParaRPr lang="en-US" sz="2500">
            <a:latin typeface="+mj-lt"/>
          </a:endParaRPr>
        </a:p>
      </dgm:t>
    </dgm:pt>
    <dgm:pt modelId="{0C6362E2-6082-42C9-8D0A-7090B086947A}">
      <dgm:prSet custT="1"/>
      <dgm:spPr/>
      <dgm:t>
        <a:bodyPr/>
        <a:lstStyle/>
        <a:p>
          <a:endParaRPr lang="en-US" sz="2500" dirty="0">
            <a:latin typeface="+mj-lt"/>
          </a:endParaRPr>
        </a:p>
      </dgm:t>
    </dgm:pt>
    <dgm:pt modelId="{5A2C7915-9882-4A6F-A841-E0B88D312108}" type="parTrans" cxnId="{C2C12F07-D357-4A6B-ABC0-1C5982E66DA6}">
      <dgm:prSet/>
      <dgm:spPr/>
      <dgm:t>
        <a:bodyPr/>
        <a:lstStyle/>
        <a:p>
          <a:endParaRPr lang="en-US" sz="2500">
            <a:latin typeface="+mj-lt"/>
          </a:endParaRPr>
        </a:p>
      </dgm:t>
    </dgm:pt>
    <dgm:pt modelId="{A421ADFF-B8E0-42C5-8BBF-02FCC41EA55B}" type="sibTrans" cxnId="{C2C12F07-D357-4A6B-ABC0-1C5982E66DA6}">
      <dgm:prSet/>
      <dgm:spPr/>
      <dgm:t>
        <a:bodyPr/>
        <a:lstStyle/>
        <a:p>
          <a:endParaRPr lang="en-US" sz="2500">
            <a:latin typeface="+mj-lt"/>
          </a:endParaRPr>
        </a:p>
      </dgm:t>
    </dgm:pt>
    <dgm:pt modelId="{4DF4B024-CB2A-EA4B-A6AA-693EE966D6BB}" type="pres">
      <dgm:prSet presAssocID="{9F877D65-1653-4AC8-968E-2A44F0CE0791}" presName="vert0" presStyleCnt="0">
        <dgm:presLayoutVars>
          <dgm:dir/>
          <dgm:animOne val="branch"/>
          <dgm:animLvl val="lvl"/>
        </dgm:presLayoutVars>
      </dgm:prSet>
      <dgm:spPr/>
    </dgm:pt>
    <dgm:pt modelId="{350F5977-7E2C-A846-B3E3-D2083A5FEA22}" type="pres">
      <dgm:prSet presAssocID="{9DDA9CFE-55D3-456C-B905-363007E6F69F}" presName="thickLine" presStyleLbl="alignNode1" presStyleIdx="0" presStyleCnt="4"/>
      <dgm:spPr/>
    </dgm:pt>
    <dgm:pt modelId="{C555224F-ADD4-284F-8FD4-DD29AF28E878}" type="pres">
      <dgm:prSet presAssocID="{9DDA9CFE-55D3-456C-B905-363007E6F69F}" presName="horz1" presStyleCnt="0"/>
      <dgm:spPr/>
    </dgm:pt>
    <dgm:pt modelId="{3E863FBE-38B1-5840-94E4-FBB4A5DC72D3}" type="pres">
      <dgm:prSet presAssocID="{9DDA9CFE-55D3-456C-B905-363007E6F69F}" presName="tx1" presStyleLbl="revTx" presStyleIdx="0" presStyleCnt="4"/>
      <dgm:spPr/>
    </dgm:pt>
    <dgm:pt modelId="{28A3092D-8F27-694B-8F75-E72015FEFDB3}" type="pres">
      <dgm:prSet presAssocID="{9DDA9CFE-55D3-456C-B905-363007E6F69F}" presName="vert1" presStyleCnt="0"/>
      <dgm:spPr/>
    </dgm:pt>
    <dgm:pt modelId="{ACA6B287-32B4-0A44-9737-1A59623D40C6}" type="pres">
      <dgm:prSet presAssocID="{4700C048-5EA6-4B3E-B501-35590EF8D977}" presName="thickLine" presStyleLbl="alignNode1" presStyleIdx="1" presStyleCnt="4"/>
      <dgm:spPr/>
    </dgm:pt>
    <dgm:pt modelId="{D62986AD-2FC2-894A-B88E-9F3A3F60BBAD}" type="pres">
      <dgm:prSet presAssocID="{4700C048-5EA6-4B3E-B501-35590EF8D977}" presName="horz1" presStyleCnt="0"/>
      <dgm:spPr/>
    </dgm:pt>
    <dgm:pt modelId="{C2C19E4F-E062-CB48-8BB4-C5C9DCED6AC2}" type="pres">
      <dgm:prSet presAssocID="{4700C048-5EA6-4B3E-B501-35590EF8D977}" presName="tx1" presStyleLbl="revTx" presStyleIdx="1" presStyleCnt="4"/>
      <dgm:spPr/>
    </dgm:pt>
    <dgm:pt modelId="{AE459D66-EDE7-3D44-AAC0-DE864F44BF22}" type="pres">
      <dgm:prSet presAssocID="{4700C048-5EA6-4B3E-B501-35590EF8D977}" presName="vert1" presStyleCnt="0"/>
      <dgm:spPr/>
    </dgm:pt>
    <dgm:pt modelId="{7566C7ED-1DB8-2B46-B3B5-3683C4494FCA}" type="pres">
      <dgm:prSet presAssocID="{95763BB9-47C2-4D41-94D1-DCAAE2EC9BAF}" presName="thickLine" presStyleLbl="alignNode1" presStyleIdx="2" presStyleCnt="4"/>
      <dgm:spPr/>
    </dgm:pt>
    <dgm:pt modelId="{A513EA9A-A252-7D4F-9384-AAFE6B47E8A4}" type="pres">
      <dgm:prSet presAssocID="{95763BB9-47C2-4D41-94D1-DCAAE2EC9BAF}" presName="horz1" presStyleCnt="0"/>
      <dgm:spPr/>
    </dgm:pt>
    <dgm:pt modelId="{4A412D11-24DC-1F41-B39A-C432E9FF4BD3}" type="pres">
      <dgm:prSet presAssocID="{95763BB9-47C2-4D41-94D1-DCAAE2EC9BAF}" presName="tx1" presStyleLbl="revTx" presStyleIdx="2" presStyleCnt="4"/>
      <dgm:spPr/>
    </dgm:pt>
    <dgm:pt modelId="{58068E78-B5D7-7C41-AC59-827065CAE659}" type="pres">
      <dgm:prSet presAssocID="{95763BB9-47C2-4D41-94D1-DCAAE2EC9BAF}" presName="vert1" presStyleCnt="0"/>
      <dgm:spPr/>
    </dgm:pt>
    <dgm:pt modelId="{A2455173-2ED1-C842-A600-27F51F0DE381}" type="pres">
      <dgm:prSet presAssocID="{0C6362E2-6082-42C9-8D0A-7090B086947A}" presName="thickLine" presStyleLbl="alignNode1" presStyleIdx="3" presStyleCnt="4"/>
      <dgm:spPr/>
    </dgm:pt>
    <dgm:pt modelId="{971C9A18-59CB-8942-AFB6-61FC43D5434D}" type="pres">
      <dgm:prSet presAssocID="{0C6362E2-6082-42C9-8D0A-7090B086947A}" presName="horz1" presStyleCnt="0"/>
      <dgm:spPr/>
    </dgm:pt>
    <dgm:pt modelId="{0A4AE4A1-DBC0-424F-A828-2B9BF78B84C6}" type="pres">
      <dgm:prSet presAssocID="{0C6362E2-6082-42C9-8D0A-7090B086947A}" presName="tx1" presStyleLbl="revTx" presStyleIdx="3" presStyleCnt="4"/>
      <dgm:spPr/>
    </dgm:pt>
    <dgm:pt modelId="{4368746A-E8DE-8E45-B24A-46A39F738433}" type="pres">
      <dgm:prSet presAssocID="{0C6362E2-6082-42C9-8D0A-7090B086947A}" presName="vert1" presStyleCnt="0"/>
      <dgm:spPr/>
    </dgm:pt>
  </dgm:ptLst>
  <dgm:cxnLst>
    <dgm:cxn modelId="{3C454100-C7F5-D944-BEA0-080EF448AF80}" type="presOf" srcId="{4700C048-5EA6-4B3E-B501-35590EF8D977}" destId="{C2C19E4F-E062-CB48-8BB4-C5C9DCED6AC2}" srcOrd="0" destOrd="0" presId="urn:microsoft.com/office/officeart/2008/layout/LinedList"/>
    <dgm:cxn modelId="{3C2F7B02-5742-A643-9030-17BA919A6369}" type="presOf" srcId="{9DDA9CFE-55D3-456C-B905-363007E6F69F}" destId="{3E863FBE-38B1-5840-94E4-FBB4A5DC72D3}" srcOrd="0" destOrd="0" presId="urn:microsoft.com/office/officeart/2008/layout/LinedList"/>
    <dgm:cxn modelId="{C2C12F07-D357-4A6B-ABC0-1C5982E66DA6}" srcId="{9F877D65-1653-4AC8-968E-2A44F0CE0791}" destId="{0C6362E2-6082-42C9-8D0A-7090B086947A}" srcOrd="3" destOrd="0" parTransId="{5A2C7915-9882-4A6F-A841-E0B88D312108}" sibTransId="{A421ADFF-B8E0-42C5-8BBF-02FCC41EA55B}"/>
    <dgm:cxn modelId="{5349D42E-6B97-5343-9009-1A0596F919BD}" type="presOf" srcId="{9F877D65-1653-4AC8-968E-2A44F0CE0791}" destId="{4DF4B024-CB2A-EA4B-A6AA-693EE966D6BB}" srcOrd="0" destOrd="0" presId="urn:microsoft.com/office/officeart/2008/layout/LinedList"/>
    <dgm:cxn modelId="{913FE42F-53B5-1945-96AC-F37D01A60D8A}" type="presOf" srcId="{0C6362E2-6082-42C9-8D0A-7090B086947A}" destId="{0A4AE4A1-DBC0-424F-A828-2B9BF78B84C6}" srcOrd="0" destOrd="0" presId="urn:microsoft.com/office/officeart/2008/layout/LinedList"/>
    <dgm:cxn modelId="{C48C8E61-1A3C-4AE3-8BB4-DC6ED149056E}" srcId="{9F877D65-1653-4AC8-968E-2A44F0CE0791}" destId="{9DDA9CFE-55D3-456C-B905-363007E6F69F}" srcOrd="0" destOrd="0" parTransId="{C623DAA6-9682-4036-BC2A-B52149D6442B}" sibTransId="{2722B560-0794-4632-B47C-1BBDC3AADA6A}"/>
    <dgm:cxn modelId="{E3703D9A-7D91-4F69-96D1-C2B9A7480171}" srcId="{9F877D65-1653-4AC8-968E-2A44F0CE0791}" destId="{95763BB9-47C2-4D41-94D1-DCAAE2EC9BAF}" srcOrd="2" destOrd="0" parTransId="{13CDE4AD-5D73-457F-B27B-353DC2354F10}" sibTransId="{292074D2-ADC7-4C33-8674-544505A110BA}"/>
    <dgm:cxn modelId="{500F4FD7-CB7B-9346-9E60-2E5F66A3C1A8}" type="presOf" srcId="{95763BB9-47C2-4D41-94D1-DCAAE2EC9BAF}" destId="{4A412D11-24DC-1F41-B39A-C432E9FF4BD3}" srcOrd="0" destOrd="0" presId="urn:microsoft.com/office/officeart/2008/layout/LinedList"/>
    <dgm:cxn modelId="{A05E77F3-3059-4F5C-9D47-7D9DE7561A57}" srcId="{9F877D65-1653-4AC8-968E-2A44F0CE0791}" destId="{4700C048-5EA6-4B3E-B501-35590EF8D977}" srcOrd="1" destOrd="0" parTransId="{CBE0A663-47F1-4248-9A63-E4B9511CF34D}" sibTransId="{DFE77AE3-2F2C-4DC0-A583-5D1E40EB3860}"/>
    <dgm:cxn modelId="{0EC19D68-6667-564E-81C1-7CFE9C5CB1D3}" type="presParOf" srcId="{4DF4B024-CB2A-EA4B-A6AA-693EE966D6BB}" destId="{350F5977-7E2C-A846-B3E3-D2083A5FEA22}" srcOrd="0" destOrd="0" presId="urn:microsoft.com/office/officeart/2008/layout/LinedList"/>
    <dgm:cxn modelId="{CF94F6CA-46BE-E54A-8DC6-5D2C69C42158}" type="presParOf" srcId="{4DF4B024-CB2A-EA4B-A6AA-693EE966D6BB}" destId="{C555224F-ADD4-284F-8FD4-DD29AF28E878}" srcOrd="1" destOrd="0" presId="urn:microsoft.com/office/officeart/2008/layout/LinedList"/>
    <dgm:cxn modelId="{64EE7430-8A27-D849-8A00-23CA9F22B594}" type="presParOf" srcId="{C555224F-ADD4-284F-8FD4-DD29AF28E878}" destId="{3E863FBE-38B1-5840-94E4-FBB4A5DC72D3}" srcOrd="0" destOrd="0" presId="urn:microsoft.com/office/officeart/2008/layout/LinedList"/>
    <dgm:cxn modelId="{5A6DE590-85E5-A648-8760-9DD490C7F4D5}" type="presParOf" srcId="{C555224F-ADD4-284F-8FD4-DD29AF28E878}" destId="{28A3092D-8F27-694B-8F75-E72015FEFDB3}" srcOrd="1" destOrd="0" presId="urn:microsoft.com/office/officeart/2008/layout/LinedList"/>
    <dgm:cxn modelId="{AB8EC4F4-8486-A34B-9224-125A10D92FE1}" type="presParOf" srcId="{4DF4B024-CB2A-EA4B-A6AA-693EE966D6BB}" destId="{ACA6B287-32B4-0A44-9737-1A59623D40C6}" srcOrd="2" destOrd="0" presId="urn:microsoft.com/office/officeart/2008/layout/LinedList"/>
    <dgm:cxn modelId="{BE3AC4E0-6515-954D-8B2C-3D06EEE6CA6B}" type="presParOf" srcId="{4DF4B024-CB2A-EA4B-A6AA-693EE966D6BB}" destId="{D62986AD-2FC2-894A-B88E-9F3A3F60BBAD}" srcOrd="3" destOrd="0" presId="urn:microsoft.com/office/officeart/2008/layout/LinedList"/>
    <dgm:cxn modelId="{E791394F-E36B-6847-8FAF-151A54C2CD0B}" type="presParOf" srcId="{D62986AD-2FC2-894A-B88E-9F3A3F60BBAD}" destId="{C2C19E4F-E062-CB48-8BB4-C5C9DCED6AC2}" srcOrd="0" destOrd="0" presId="urn:microsoft.com/office/officeart/2008/layout/LinedList"/>
    <dgm:cxn modelId="{1183B42B-9E48-E644-9EC5-817E57B5063C}" type="presParOf" srcId="{D62986AD-2FC2-894A-B88E-9F3A3F60BBAD}" destId="{AE459D66-EDE7-3D44-AAC0-DE864F44BF22}" srcOrd="1" destOrd="0" presId="urn:microsoft.com/office/officeart/2008/layout/LinedList"/>
    <dgm:cxn modelId="{C227E4AE-D3E7-C545-9996-A9E5377C5C71}" type="presParOf" srcId="{4DF4B024-CB2A-EA4B-A6AA-693EE966D6BB}" destId="{7566C7ED-1DB8-2B46-B3B5-3683C4494FCA}" srcOrd="4" destOrd="0" presId="urn:microsoft.com/office/officeart/2008/layout/LinedList"/>
    <dgm:cxn modelId="{27DC041E-23B5-B649-8287-231C08DAD49A}" type="presParOf" srcId="{4DF4B024-CB2A-EA4B-A6AA-693EE966D6BB}" destId="{A513EA9A-A252-7D4F-9384-AAFE6B47E8A4}" srcOrd="5" destOrd="0" presId="urn:microsoft.com/office/officeart/2008/layout/LinedList"/>
    <dgm:cxn modelId="{C4FAB15E-6A34-3E4E-BE16-640FCB452A37}" type="presParOf" srcId="{A513EA9A-A252-7D4F-9384-AAFE6B47E8A4}" destId="{4A412D11-24DC-1F41-B39A-C432E9FF4BD3}" srcOrd="0" destOrd="0" presId="urn:microsoft.com/office/officeart/2008/layout/LinedList"/>
    <dgm:cxn modelId="{48F4513B-F6E5-E045-A341-49F575EBB251}" type="presParOf" srcId="{A513EA9A-A252-7D4F-9384-AAFE6B47E8A4}" destId="{58068E78-B5D7-7C41-AC59-827065CAE659}" srcOrd="1" destOrd="0" presId="urn:microsoft.com/office/officeart/2008/layout/LinedList"/>
    <dgm:cxn modelId="{D07F5677-0700-9248-995D-D409C5E936CD}" type="presParOf" srcId="{4DF4B024-CB2A-EA4B-A6AA-693EE966D6BB}" destId="{A2455173-2ED1-C842-A600-27F51F0DE381}" srcOrd="6" destOrd="0" presId="urn:microsoft.com/office/officeart/2008/layout/LinedList"/>
    <dgm:cxn modelId="{6C889174-454E-584A-B929-B712DCE7CD5F}" type="presParOf" srcId="{4DF4B024-CB2A-EA4B-A6AA-693EE966D6BB}" destId="{971C9A18-59CB-8942-AFB6-61FC43D5434D}" srcOrd="7" destOrd="0" presId="urn:microsoft.com/office/officeart/2008/layout/LinedList"/>
    <dgm:cxn modelId="{A852497F-CE23-BC49-8F51-BA6875F62EDF}" type="presParOf" srcId="{971C9A18-59CB-8942-AFB6-61FC43D5434D}" destId="{0A4AE4A1-DBC0-424F-A828-2B9BF78B84C6}" srcOrd="0" destOrd="0" presId="urn:microsoft.com/office/officeart/2008/layout/LinedList"/>
    <dgm:cxn modelId="{BF4F2CA5-6C00-3D4A-965D-7DB1F02D6440}" type="presParOf" srcId="{971C9A18-59CB-8942-AFB6-61FC43D5434D}" destId="{4368746A-E8DE-8E45-B24A-46A39F73843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F877D65-1653-4AC8-968E-2A44F0CE079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DDA9CFE-55D3-456C-B905-363007E6F69F}">
      <dgm:prSet custT="1"/>
      <dgm:spPr/>
      <dgm:t>
        <a:bodyPr/>
        <a:lstStyle/>
        <a:p>
          <a:endParaRPr lang="en-US" sz="2500" dirty="0">
            <a:solidFill>
              <a:schemeClr val="bg1">
                <a:lumMod val="85000"/>
              </a:schemeClr>
            </a:solidFill>
            <a:latin typeface="+mj-lt"/>
          </a:endParaRPr>
        </a:p>
        <a:p>
          <a:r>
            <a:rPr lang="en-US" sz="2500" dirty="0">
              <a:solidFill>
                <a:schemeClr val="bg1">
                  <a:lumMod val="85000"/>
                </a:schemeClr>
              </a:solidFill>
              <a:latin typeface="+mj-lt"/>
            </a:rPr>
            <a:t>Provide a way to contact a human therapist.</a:t>
          </a:r>
        </a:p>
      </dgm:t>
    </dgm:pt>
    <dgm:pt modelId="{C623DAA6-9682-4036-BC2A-B52149D6442B}" type="parTrans" cxnId="{C48C8E61-1A3C-4AE3-8BB4-DC6ED149056E}">
      <dgm:prSet/>
      <dgm:spPr/>
      <dgm:t>
        <a:bodyPr/>
        <a:lstStyle/>
        <a:p>
          <a:endParaRPr lang="en-US" sz="2500"/>
        </a:p>
      </dgm:t>
    </dgm:pt>
    <dgm:pt modelId="{2722B560-0794-4632-B47C-1BBDC3AADA6A}" type="sibTrans" cxnId="{C48C8E61-1A3C-4AE3-8BB4-DC6ED149056E}">
      <dgm:prSet/>
      <dgm:spPr/>
      <dgm:t>
        <a:bodyPr/>
        <a:lstStyle/>
        <a:p>
          <a:endParaRPr lang="en-US" sz="2500"/>
        </a:p>
      </dgm:t>
    </dgm:pt>
    <dgm:pt modelId="{4700C048-5EA6-4B3E-B501-35590EF8D977}">
      <dgm:prSet custT="1"/>
      <dgm:spPr/>
      <dgm:t>
        <a:bodyPr/>
        <a:lstStyle/>
        <a:p>
          <a:endParaRPr lang="en-US" sz="2500" dirty="0"/>
        </a:p>
        <a:p>
          <a:r>
            <a:rPr lang="en-US" sz="2500" dirty="0">
              <a:solidFill>
                <a:schemeClr val="bg1">
                  <a:lumMod val="85000"/>
                </a:schemeClr>
              </a:solidFill>
              <a:latin typeface="+mj-lt"/>
            </a:rPr>
            <a:t>Provide a way to make a clinic appointment.</a:t>
          </a:r>
        </a:p>
      </dgm:t>
    </dgm:pt>
    <dgm:pt modelId="{CBE0A663-47F1-4248-9A63-E4B9511CF34D}" type="parTrans" cxnId="{A05E77F3-3059-4F5C-9D47-7D9DE7561A57}">
      <dgm:prSet/>
      <dgm:spPr/>
      <dgm:t>
        <a:bodyPr/>
        <a:lstStyle/>
        <a:p>
          <a:endParaRPr lang="en-US" sz="2500"/>
        </a:p>
      </dgm:t>
    </dgm:pt>
    <dgm:pt modelId="{DFE77AE3-2F2C-4DC0-A583-5D1E40EB3860}" type="sibTrans" cxnId="{A05E77F3-3059-4F5C-9D47-7D9DE7561A57}">
      <dgm:prSet/>
      <dgm:spPr/>
      <dgm:t>
        <a:bodyPr/>
        <a:lstStyle/>
        <a:p>
          <a:endParaRPr lang="en-US" sz="2500"/>
        </a:p>
      </dgm:t>
    </dgm:pt>
    <dgm:pt modelId="{95763BB9-47C2-4D41-94D1-DCAAE2EC9BAF}">
      <dgm:prSet custT="1"/>
      <dgm:spPr/>
      <dgm:t>
        <a:bodyPr/>
        <a:lstStyle/>
        <a:p>
          <a:endParaRPr lang="en-US" sz="2500" dirty="0"/>
        </a:p>
        <a:p>
          <a:r>
            <a:rPr lang="en-US" sz="2500" dirty="0">
              <a:solidFill>
                <a:schemeClr val="bg1">
                  <a:lumMod val="85000"/>
                </a:schemeClr>
              </a:solidFill>
              <a:latin typeface="+mj-lt"/>
            </a:rPr>
            <a:t>Provide emergency interventions if the person threatens to act.</a:t>
          </a:r>
        </a:p>
      </dgm:t>
    </dgm:pt>
    <dgm:pt modelId="{13CDE4AD-5D73-457F-B27B-353DC2354F10}" type="parTrans" cxnId="{E3703D9A-7D91-4F69-96D1-C2B9A7480171}">
      <dgm:prSet/>
      <dgm:spPr/>
      <dgm:t>
        <a:bodyPr/>
        <a:lstStyle/>
        <a:p>
          <a:endParaRPr lang="en-US" sz="2500"/>
        </a:p>
      </dgm:t>
    </dgm:pt>
    <dgm:pt modelId="{292074D2-ADC7-4C33-8674-544505A110BA}" type="sibTrans" cxnId="{E3703D9A-7D91-4F69-96D1-C2B9A7480171}">
      <dgm:prSet/>
      <dgm:spPr/>
      <dgm:t>
        <a:bodyPr/>
        <a:lstStyle/>
        <a:p>
          <a:endParaRPr lang="en-US" sz="2500"/>
        </a:p>
      </dgm:t>
    </dgm:pt>
    <dgm:pt modelId="{0C6362E2-6082-42C9-8D0A-7090B086947A}">
      <dgm:prSet custT="1"/>
      <dgm:spPr/>
      <dgm:t>
        <a:bodyPr/>
        <a:lstStyle/>
        <a:p>
          <a:endParaRPr lang="en-US" sz="2500" dirty="0"/>
        </a:p>
        <a:p>
          <a:r>
            <a:rPr lang="en-US" sz="2500" dirty="0">
              <a:latin typeface="+mj-lt"/>
            </a:rPr>
            <a:t>None of the above</a:t>
          </a:r>
        </a:p>
      </dgm:t>
    </dgm:pt>
    <dgm:pt modelId="{5A2C7915-9882-4A6F-A841-E0B88D312108}" type="parTrans" cxnId="{C2C12F07-D357-4A6B-ABC0-1C5982E66DA6}">
      <dgm:prSet/>
      <dgm:spPr/>
      <dgm:t>
        <a:bodyPr/>
        <a:lstStyle/>
        <a:p>
          <a:endParaRPr lang="en-US" sz="2500"/>
        </a:p>
      </dgm:t>
    </dgm:pt>
    <dgm:pt modelId="{A421ADFF-B8E0-42C5-8BBF-02FCC41EA55B}" type="sibTrans" cxnId="{C2C12F07-D357-4A6B-ABC0-1C5982E66DA6}">
      <dgm:prSet/>
      <dgm:spPr/>
      <dgm:t>
        <a:bodyPr/>
        <a:lstStyle/>
        <a:p>
          <a:endParaRPr lang="en-US" sz="2500"/>
        </a:p>
      </dgm:t>
    </dgm:pt>
    <dgm:pt modelId="{4DF4B024-CB2A-EA4B-A6AA-693EE966D6BB}" type="pres">
      <dgm:prSet presAssocID="{9F877D65-1653-4AC8-968E-2A44F0CE0791}" presName="vert0" presStyleCnt="0">
        <dgm:presLayoutVars>
          <dgm:dir/>
          <dgm:animOne val="branch"/>
          <dgm:animLvl val="lvl"/>
        </dgm:presLayoutVars>
      </dgm:prSet>
      <dgm:spPr/>
    </dgm:pt>
    <dgm:pt modelId="{350F5977-7E2C-A846-B3E3-D2083A5FEA22}" type="pres">
      <dgm:prSet presAssocID="{9DDA9CFE-55D3-456C-B905-363007E6F69F}" presName="thickLine" presStyleLbl="alignNode1" presStyleIdx="0" presStyleCnt="4"/>
      <dgm:spPr/>
    </dgm:pt>
    <dgm:pt modelId="{C555224F-ADD4-284F-8FD4-DD29AF28E878}" type="pres">
      <dgm:prSet presAssocID="{9DDA9CFE-55D3-456C-B905-363007E6F69F}" presName="horz1" presStyleCnt="0"/>
      <dgm:spPr/>
    </dgm:pt>
    <dgm:pt modelId="{3E863FBE-38B1-5840-94E4-FBB4A5DC72D3}" type="pres">
      <dgm:prSet presAssocID="{9DDA9CFE-55D3-456C-B905-363007E6F69F}" presName="tx1" presStyleLbl="revTx" presStyleIdx="0" presStyleCnt="4"/>
      <dgm:spPr/>
    </dgm:pt>
    <dgm:pt modelId="{28A3092D-8F27-694B-8F75-E72015FEFDB3}" type="pres">
      <dgm:prSet presAssocID="{9DDA9CFE-55D3-456C-B905-363007E6F69F}" presName="vert1" presStyleCnt="0"/>
      <dgm:spPr/>
    </dgm:pt>
    <dgm:pt modelId="{ACA6B287-32B4-0A44-9737-1A59623D40C6}" type="pres">
      <dgm:prSet presAssocID="{4700C048-5EA6-4B3E-B501-35590EF8D977}" presName="thickLine" presStyleLbl="alignNode1" presStyleIdx="1" presStyleCnt="4"/>
      <dgm:spPr/>
    </dgm:pt>
    <dgm:pt modelId="{D62986AD-2FC2-894A-B88E-9F3A3F60BBAD}" type="pres">
      <dgm:prSet presAssocID="{4700C048-5EA6-4B3E-B501-35590EF8D977}" presName="horz1" presStyleCnt="0"/>
      <dgm:spPr/>
    </dgm:pt>
    <dgm:pt modelId="{C2C19E4F-E062-CB48-8BB4-C5C9DCED6AC2}" type="pres">
      <dgm:prSet presAssocID="{4700C048-5EA6-4B3E-B501-35590EF8D977}" presName="tx1" presStyleLbl="revTx" presStyleIdx="1" presStyleCnt="4"/>
      <dgm:spPr/>
    </dgm:pt>
    <dgm:pt modelId="{AE459D66-EDE7-3D44-AAC0-DE864F44BF22}" type="pres">
      <dgm:prSet presAssocID="{4700C048-5EA6-4B3E-B501-35590EF8D977}" presName="vert1" presStyleCnt="0"/>
      <dgm:spPr/>
    </dgm:pt>
    <dgm:pt modelId="{7566C7ED-1DB8-2B46-B3B5-3683C4494FCA}" type="pres">
      <dgm:prSet presAssocID="{95763BB9-47C2-4D41-94D1-DCAAE2EC9BAF}" presName="thickLine" presStyleLbl="alignNode1" presStyleIdx="2" presStyleCnt="4"/>
      <dgm:spPr/>
    </dgm:pt>
    <dgm:pt modelId="{A513EA9A-A252-7D4F-9384-AAFE6B47E8A4}" type="pres">
      <dgm:prSet presAssocID="{95763BB9-47C2-4D41-94D1-DCAAE2EC9BAF}" presName="horz1" presStyleCnt="0"/>
      <dgm:spPr/>
    </dgm:pt>
    <dgm:pt modelId="{4A412D11-24DC-1F41-B39A-C432E9FF4BD3}" type="pres">
      <dgm:prSet presAssocID="{95763BB9-47C2-4D41-94D1-DCAAE2EC9BAF}" presName="tx1" presStyleLbl="revTx" presStyleIdx="2" presStyleCnt="4"/>
      <dgm:spPr/>
    </dgm:pt>
    <dgm:pt modelId="{58068E78-B5D7-7C41-AC59-827065CAE659}" type="pres">
      <dgm:prSet presAssocID="{95763BB9-47C2-4D41-94D1-DCAAE2EC9BAF}" presName="vert1" presStyleCnt="0"/>
      <dgm:spPr/>
    </dgm:pt>
    <dgm:pt modelId="{A2455173-2ED1-C842-A600-27F51F0DE381}" type="pres">
      <dgm:prSet presAssocID="{0C6362E2-6082-42C9-8D0A-7090B086947A}" presName="thickLine" presStyleLbl="alignNode1" presStyleIdx="3" presStyleCnt="4"/>
      <dgm:spPr/>
    </dgm:pt>
    <dgm:pt modelId="{971C9A18-59CB-8942-AFB6-61FC43D5434D}" type="pres">
      <dgm:prSet presAssocID="{0C6362E2-6082-42C9-8D0A-7090B086947A}" presName="horz1" presStyleCnt="0"/>
      <dgm:spPr/>
    </dgm:pt>
    <dgm:pt modelId="{0A4AE4A1-DBC0-424F-A828-2B9BF78B84C6}" type="pres">
      <dgm:prSet presAssocID="{0C6362E2-6082-42C9-8D0A-7090B086947A}" presName="tx1" presStyleLbl="revTx" presStyleIdx="3" presStyleCnt="4"/>
      <dgm:spPr/>
    </dgm:pt>
    <dgm:pt modelId="{4368746A-E8DE-8E45-B24A-46A39F738433}" type="pres">
      <dgm:prSet presAssocID="{0C6362E2-6082-42C9-8D0A-7090B086947A}" presName="vert1" presStyleCnt="0"/>
      <dgm:spPr/>
    </dgm:pt>
  </dgm:ptLst>
  <dgm:cxnLst>
    <dgm:cxn modelId="{3C454100-C7F5-D944-BEA0-080EF448AF80}" type="presOf" srcId="{4700C048-5EA6-4B3E-B501-35590EF8D977}" destId="{C2C19E4F-E062-CB48-8BB4-C5C9DCED6AC2}" srcOrd="0" destOrd="0" presId="urn:microsoft.com/office/officeart/2008/layout/LinedList"/>
    <dgm:cxn modelId="{3C2F7B02-5742-A643-9030-17BA919A6369}" type="presOf" srcId="{9DDA9CFE-55D3-456C-B905-363007E6F69F}" destId="{3E863FBE-38B1-5840-94E4-FBB4A5DC72D3}" srcOrd="0" destOrd="0" presId="urn:microsoft.com/office/officeart/2008/layout/LinedList"/>
    <dgm:cxn modelId="{C2C12F07-D357-4A6B-ABC0-1C5982E66DA6}" srcId="{9F877D65-1653-4AC8-968E-2A44F0CE0791}" destId="{0C6362E2-6082-42C9-8D0A-7090B086947A}" srcOrd="3" destOrd="0" parTransId="{5A2C7915-9882-4A6F-A841-E0B88D312108}" sibTransId="{A421ADFF-B8E0-42C5-8BBF-02FCC41EA55B}"/>
    <dgm:cxn modelId="{5349D42E-6B97-5343-9009-1A0596F919BD}" type="presOf" srcId="{9F877D65-1653-4AC8-968E-2A44F0CE0791}" destId="{4DF4B024-CB2A-EA4B-A6AA-693EE966D6BB}" srcOrd="0" destOrd="0" presId="urn:microsoft.com/office/officeart/2008/layout/LinedList"/>
    <dgm:cxn modelId="{913FE42F-53B5-1945-96AC-F37D01A60D8A}" type="presOf" srcId="{0C6362E2-6082-42C9-8D0A-7090B086947A}" destId="{0A4AE4A1-DBC0-424F-A828-2B9BF78B84C6}" srcOrd="0" destOrd="0" presId="urn:microsoft.com/office/officeart/2008/layout/LinedList"/>
    <dgm:cxn modelId="{C48C8E61-1A3C-4AE3-8BB4-DC6ED149056E}" srcId="{9F877D65-1653-4AC8-968E-2A44F0CE0791}" destId="{9DDA9CFE-55D3-456C-B905-363007E6F69F}" srcOrd="0" destOrd="0" parTransId="{C623DAA6-9682-4036-BC2A-B52149D6442B}" sibTransId="{2722B560-0794-4632-B47C-1BBDC3AADA6A}"/>
    <dgm:cxn modelId="{E3703D9A-7D91-4F69-96D1-C2B9A7480171}" srcId="{9F877D65-1653-4AC8-968E-2A44F0CE0791}" destId="{95763BB9-47C2-4D41-94D1-DCAAE2EC9BAF}" srcOrd="2" destOrd="0" parTransId="{13CDE4AD-5D73-457F-B27B-353DC2354F10}" sibTransId="{292074D2-ADC7-4C33-8674-544505A110BA}"/>
    <dgm:cxn modelId="{500F4FD7-CB7B-9346-9E60-2E5F66A3C1A8}" type="presOf" srcId="{95763BB9-47C2-4D41-94D1-DCAAE2EC9BAF}" destId="{4A412D11-24DC-1F41-B39A-C432E9FF4BD3}" srcOrd="0" destOrd="0" presId="urn:microsoft.com/office/officeart/2008/layout/LinedList"/>
    <dgm:cxn modelId="{A05E77F3-3059-4F5C-9D47-7D9DE7561A57}" srcId="{9F877D65-1653-4AC8-968E-2A44F0CE0791}" destId="{4700C048-5EA6-4B3E-B501-35590EF8D977}" srcOrd="1" destOrd="0" parTransId="{CBE0A663-47F1-4248-9A63-E4B9511CF34D}" sibTransId="{DFE77AE3-2F2C-4DC0-A583-5D1E40EB3860}"/>
    <dgm:cxn modelId="{0EC19D68-6667-564E-81C1-7CFE9C5CB1D3}" type="presParOf" srcId="{4DF4B024-CB2A-EA4B-A6AA-693EE966D6BB}" destId="{350F5977-7E2C-A846-B3E3-D2083A5FEA22}" srcOrd="0" destOrd="0" presId="urn:microsoft.com/office/officeart/2008/layout/LinedList"/>
    <dgm:cxn modelId="{CF94F6CA-46BE-E54A-8DC6-5D2C69C42158}" type="presParOf" srcId="{4DF4B024-CB2A-EA4B-A6AA-693EE966D6BB}" destId="{C555224F-ADD4-284F-8FD4-DD29AF28E878}" srcOrd="1" destOrd="0" presId="urn:microsoft.com/office/officeart/2008/layout/LinedList"/>
    <dgm:cxn modelId="{64EE7430-8A27-D849-8A00-23CA9F22B594}" type="presParOf" srcId="{C555224F-ADD4-284F-8FD4-DD29AF28E878}" destId="{3E863FBE-38B1-5840-94E4-FBB4A5DC72D3}" srcOrd="0" destOrd="0" presId="urn:microsoft.com/office/officeart/2008/layout/LinedList"/>
    <dgm:cxn modelId="{5A6DE590-85E5-A648-8760-9DD490C7F4D5}" type="presParOf" srcId="{C555224F-ADD4-284F-8FD4-DD29AF28E878}" destId="{28A3092D-8F27-694B-8F75-E72015FEFDB3}" srcOrd="1" destOrd="0" presId="urn:microsoft.com/office/officeart/2008/layout/LinedList"/>
    <dgm:cxn modelId="{AB8EC4F4-8486-A34B-9224-125A10D92FE1}" type="presParOf" srcId="{4DF4B024-CB2A-EA4B-A6AA-693EE966D6BB}" destId="{ACA6B287-32B4-0A44-9737-1A59623D40C6}" srcOrd="2" destOrd="0" presId="urn:microsoft.com/office/officeart/2008/layout/LinedList"/>
    <dgm:cxn modelId="{BE3AC4E0-6515-954D-8B2C-3D06EEE6CA6B}" type="presParOf" srcId="{4DF4B024-CB2A-EA4B-A6AA-693EE966D6BB}" destId="{D62986AD-2FC2-894A-B88E-9F3A3F60BBAD}" srcOrd="3" destOrd="0" presId="urn:microsoft.com/office/officeart/2008/layout/LinedList"/>
    <dgm:cxn modelId="{E791394F-E36B-6847-8FAF-151A54C2CD0B}" type="presParOf" srcId="{D62986AD-2FC2-894A-B88E-9F3A3F60BBAD}" destId="{C2C19E4F-E062-CB48-8BB4-C5C9DCED6AC2}" srcOrd="0" destOrd="0" presId="urn:microsoft.com/office/officeart/2008/layout/LinedList"/>
    <dgm:cxn modelId="{1183B42B-9E48-E644-9EC5-817E57B5063C}" type="presParOf" srcId="{D62986AD-2FC2-894A-B88E-9F3A3F60BBAD}" destId="{AE459D66-EDE7-3D44-AAC0-DE864F44BF22}" srcOrd="1" destOrd="0" presId="urn:microsoft.com/office/officeart/2008/layout/LinedList"/>
    <dgm:cxn modelId="{C227E4AE-D3E7-C545-9996-A9E5377C5C71}" type="presParOf" srcId="{4DF4B024-CB2A-EA4B-A6AA-693EE966D6BB}" destId="{7566C7ED-1DB8-2B46-B3B5-3683C4494FCA}" srcOrd="4" destOrd="0" presId="urn:microsoft.com/office/officeart/2008/layout/LinedList"/>
    <dgm:cxn modelId="{27DC041E-23B5-B649-8287-231C08DAD49A}" type="presParOf" srcId="{4DF4B024-CB2A-EA4B-A6AA-693EE966D6BB}" destId="{A513EA9A-A252-7D4F-9384-AAFE6B47E8A4}" srcOrd="5" destOrd="0" presId="urn:microsoft.com/office/officeart/2008/layout/LinedList"/>
    <dgm:cxn modelId="{C4FAB15E-6A34-3E4E-BE16-640FCB452A37}" type="presParOf" srcId="{A513EA9A-A252-7D4F-9384-AAFE6B47E8A4}" destId="{4A412D11-24DC-1F41-B39A-C432E9FF4BD3}" srcOrd="0" destOrd="0" presId="urn:microsoft.com/office/officeart/2008/layout/LinedList"/>
    <dgm:cxn modelId="{48F4513B-F6E5-E045-A341-49F575EBB251}" type="presParOf" srcId="{A513EA9A-A252-7D4F-9384-AAFE6B47E8A4}" destId="{58068E78-B5D7-7C41-AC59-827065CAE659}" srcOrd="1" destOrd="0" presId="urn:microsoft.com/office/officeart/2008/layout/LinedList"/>
    <dgm:cxn modelId="{D07F5677-0700-9248-995D-D409C5E936CD}" type="presParOf" srcId="{4DF4B024-CB2A-EA4B-A6AA-693EE966D6BB}" destId="{A2455173-2ED1-C842-A600-27F51F0DE381}" srcOrd="6" destOrd="0" presId="urn:microsoft.com/office/officeart/2008/layout/LinedList"/>
    <dgm:cxn modelId="{6C889174-454E-584A-B929-B712DCE7CD5F}" type="presParOf" srcId="{4DF4B024-CB2A-EA4B-A6AA-693EE966D6BB}" destId="{971C9A18-59CB-8942-AFB6-61FC43D5434D}" srcOrd="7" destOrd="0" presId="urn:microsoft.com/office/officeart/2008/layout/LinedList"/>
    <dgm:cxn modelId="{A852497F-CE23-BC49-8F51-BA6875F62EDF}" type="presParOf" srcId="{971C9A18-59CB-8942-AFB6-61FC43D5434D}" destId="{0A4AE4A1-DBC0-424F-A828-2B9BF78B84C6}" srcOrd="0" destOrd="0" presId="urn:microsoft.com/office/officeart/2008/layout/LinedList"/>
    <dgm:cxn modelId="{BF4F2CA5-6C00-3D4A-965D-7DB1F02D6440}" type="presParOf" srcId="{971C9A18-59CB-8942-AFB6-61FC43D5434D}" destId="{4368746A-E8DE-8E45-B24A-46A39F73843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D5F611C-1C6B-4CCA-A4F0-EE3CB334CB67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F3D3906-DB22-4BA9-A98A-46E19707AB3C}">
      <dgm:prSet custT="1"/>
      <dgm:spPr/>
      <dgm:t>
        <a:bodyPr/>
        <a:lstStyle/>
        <a:p>
          <a:r>
            <a:rPr lang="en-US" sz="2500" dirty="0">
              <a:latin typeface="+mj-lt"/>
            </a:rPr>
            <a:t>Form intense attachments without judgement.</a:t>
          </a:r>
        </a:p>
      </dgm:t>
    </dgm:pt>
    <dgm:pt modelId="{FBF0233A-8AB4-48FC-BB98-46B9726BF0F0}" type="parTrans" cxnId="{224E3425-9A2E-40F8-B51A-F32CF9E67D58}">
      <dgm:prSet/>
      <dgm:spPr/>
      <dgm:t>
        <a:bodyPr/>
        <a:lstStyle/>
        <a:p>
          <a:endParaRPr lang="en-US"/>
        </a:p>
      </dgm:t>
    </dgm:pt>
    <dgm:pt modelId="{47DD63FC-E06B-4863-852C-0EF28FFF0D91}" type="sibTrans" cxnId="{224E3425-9A2E-40F8-B51A-F32CF9E67D58}">
      <dgm:prSet/>
      <dgm:spPr/>
      <dgm:t>
        <a:bodyPr/>
        <a:lstStyle/>
        <a:p>
          <a:endParaRPr lang="en-US"/>
        </a:p>
      </dgm:t>
    </dgm:pt>
    <dgm:pt modelId="{8AAF9A62-CB53-4309-80EF-03827D3D2233}">
      <dgm:prSet custT="1"/>
      <dgm:spPr/>
      <dgm:t>
        <a:bodyPr/>
        <a:lstStyle/>
        <a:p>
          <a:r>
            <a:rPr lang="en-US" sz="2500" dirty="0">
              <a:latin typeface="+mj-lt"/>
            </a:rPr>
            <a:t>Act impulsively when things go south. </a:t>
          </a:r>
        </a:p>
      </dgm:t>
    </dgm:pt>
    <dgm:pt modelId="{A4B2EF59-4B28-4140-833A-BC32E1B85474}" type="parTrans" cxnId="{621B2105-67FC-4B9E-8657-5BCC106CAD78}">
      <dgm:prSet/>
      <dgm:spPr/>
      <dgm:t>
        <a:bodyPr/>
        <a:lstStyle/>
        <a:p>
          <a:endParaRPr lang="en-US"/>
        </a:p>
      </dgm:t>
    </dgm:pt>
    <dgm:pt modelId="{B7C03316-7153-4729-ACA0-C56FA4733FEF}" type="sibTrans" cxnId="{621B2105-67FC-4B9E-8657-5BCC106CAD78}">
      <dgm:prSet/>
      <dgm:spPr/>
      <dgm:t>
        <a:bodyPr/>
        <a:lstStyle/>
        <a:p>
          <a:endParaRPr lang="en-US"/>
        </a:p>
      </dgm:t>
    </dgm:pt>
    <dgm:pt modelId="{0A871102-60F1-4B84-8B7A-5FB65E9D4AB8}">
      <dgm:prSet custT="1"/>
      <dgm:spPr/>
      <dgm:t>
        <a:bodyPr/>
        <a:lstStyle/>
        <a:p>
          <a:r>
            <a:rPr lang="en-US" sz="2500" b="0">
              <a:latin typeface="+mj-lt"/>
            </a:rPr>
            <a:t>High risk period when parents cut off chatbot</a:t>
          </a:r>
          <a:endParaRPr lang="en-US" sz="2500" b="0" dirty="0">
            <a:latin typeface="+mj-lt"/>
          </a:endParaRPr>
        </a:p>
      </dgm:t>
    </dgm:pt>
    <dgm:pt modelId="{EF7F5444-F81A-490E-9446-C1351BC92118}" type="parTrans" cxnId="{EF90AC14-4AF1-4653-8F51-AE2F1521F613}">
      <dgm:prSet/>
      <dgm:spPr/>
      <dgm:t>
        <a:bodyPr/>
        <a:lstStyle/>
        <a:p>
          <a:endParaRPr lang="en-US"/>
        </a:p>
      </dgm:t>
    </dgm:pt>
    <dgm:pt modelId="{DAB72AD1-3981-40DB-85A8-E59FBCC71DF2}" type="sibTrans" cxnId="{EF90AC14-4AF1-4653-8F51-AE2F1521F613}">
      <dgm:prSet/>
      <dgm:spPr/>
      <dgm:t>
        <a:bodyPr/>
        <a:lstStyle/>
        <a:p>
          <a:endParaRPr lang="en-US"/>
        </a:p>
      </dgm:t>
    </dgm:pt>
    <dgm:pt modelId="{9631D395-EB18-6B42-A1AC-0932E129BBB7}" type="pres">
      <dgm:prSet presAssocID="{9D5F611C-1C6B-4CCA-A4F0-EE3CB334CB67}" presName="linear" presStyleCnt="0">
        <dgm:presLayoutVars>
          <dgm:animLvl val="lvl"/>
          <dgm:resizeHandles val="exact"/>
        </dgm:presLayoutVars>
      </dgm:prSet>
      <dgm:spPr/>
    </dgm:pt>
    <dgm:pt modelId="{13669736-81D1-D04A-B909-D09F7C4CFE2E}" type="pres">
      <dgm:prSet presAssocID="{5F3D3906-DB22-4BA9-A98A-46E19707AB3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D1776B9-944E-E448-A310-1F5632348021}" type="pres">
      <dgm:prSet presAssocID="{47DD63FC-E06B-4863-852C-0EF28FFF0D91}" presName="spacer" presStyleCnt="0"/>
      <dgm:spPr/>
    </dgm:pt>
    <dgm:pt modelId="{EB803DD9-BA03-C94F-A993-E9B3026DA72A}" type="pres">
      <dgm:prSet presAssocID="{8AAF9A62-CB53-4309-80EF-03827D3D223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48E3185-91A8-CB4A-8767-0DA5BCFD39FC}" type="pres">
      <dgm:prSet presAssocID="{B7C03316-7153-4729-ACA0-C56FA4733FEF}" presName="spacer" presStyleCnt="0"/>
      <dgm:spPr/>
    </dgm:pt>
    <dgm:pt modelId="{F62760C4-2788-1A4A-9C44-4F73D9F9127F}" type="pres">
      <dgm:prSet presAssocID="{0A871102-60F1-4B84-8B7A-5FB65E9D4AB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621B2105-67FC-4B9E-8657-5BCC106CAD78}" srcId="{9D5F611C-1C6B-4CCA-A4F0-EE3CB334CB67}" destId="{8AAF9A62-CB53-4309-80EF-03827D3D2233}" srcOrd="1" destOrd="0" parTransId="{A4B2EF59-4B28-4140-833A-BC32E1B85474}" sibTransId="{B7C03316-7153-4729-ACA0-C56FA4733FEF}"/>
    <dgm:cxn modelId="{EF90AC14-4AF1-4653-8F51-AE2F1521F613}" srcId="{9D5F611C-1C6B-4CCA-A4F0-EE3CB334CB67}" destId="{0A871102-60F1-4B84-8B7A-5FB65E9D4AB8}" srcOrd="2" destOrd="0" parTransId="{EF7F5444-F81A-490E-9446-C1351BC92118}" sibTransId="{DAB72AD1-3981-40DB-85A8-E59FBCC71DF2}"/>
    <dgm:cxn modelId="{224E3425-9A2E-40F8-B51A-F32CF9E67D58}" srcId="{9D5F611C-1C6B-4CCA-A4F0-EE3CB334CB67}" destId="{5F3D3906-DB22-4BA9-A98A-46E19707AB3C}" srcOrd="0" destOrd="0" parTransId="{FBF0233A-8AB4-48FC-BB98-46B9726BF0F0}" sibTransId="{47DD63FC-E06B-4863-852C-0EF28FFF0D91}"/>
    <dgm:cxn modelId="{F45EDD4F-A22E-204B-9DAA-2BA75FD65CA4}" type="presOf" srcId="{8AAF9A62-CB53-4309-80EF-03827D3D2233}" destId="{EB803DD9-BA03-C94F-A993-E9B3026DA72A}" srcOrd="0" destOrd="0" presId="urn:microsoft.com/office/officeart/2005/8/layout/vList2"/>
    <dgm:cxn modelId="{6F6DD051-A10D-0746-B6B0-CA1433D4CC99}" type="presOf" srcId="{5F3D3906-DB22-4BA9-A98A-46E19707AB3C}" destId="{13669736-81D1-D04A-B909-D09F7C4CFE2E}" srcOrd="0" destOrd="0" presId="urn:microsoft.com/office/officeart/2005/8/layout/vList2"/>
    <dgm:cxn modelId="{2F42938C-A8F0-6E43-B8D9-75433773FF62}" type="presOf" srcId="{9D5F611C-1C6B-4CCA-A4F0-EE3CB334CB67}" destId="{9631D395-EB18-6B42-A1AC-0932E129BBB7}" srcOrd="0" destOrd="0" presId="urn:microsoft.com/office/officeart/2005/8/layout/vList2"/>
    <dgm:cxn modelId="{B73542D1-AEB3-E348-B6E5-2749AD178D64}" type="presOf" srcId="{0A871102-60F1-4B84-8B7A-5FB65E9D4AB8}" destId="{F62760C4-2788-1A4A-9C44-4F73D9F9127F}" srcOrd="0" destOrd="0" presId="urn:microsoft.com/office/officeart/2005/8/layout/vList2"/>
    <dgm:cxn modelId="{E235E6F5-1398-434F-976E-BC7F827EA205}" type="presParOf" srcId="{9631D395-EB18-6B42-A1AC-0932E129BBB7}" destId="{13669736-81D1-D04A-B909-D09F7C4CFE2E}" srcOrd="0" destOrd="0" presId="urn:microsoft.com/office/officeart/2005/8/layout/vList2"/>
    <dgm:cxn modelId="{E4092672-E599-8B42-8A03-2DEF4D89D3C2}" type="presParOf" srcId="{9631D395-EB18-6B42-A1AC-0932E129BBB7}" destId="{6D1776B9-944E-E448-A310-1F5632348021}" srcOrd="1" destOrd="0" presId="urn:microsoft.com/office/officeart/2005/8/layout/vList2"/>
    <dgm:cxn modelId="{88F478AD-626F-3B4F-8F07-7A3EDD4D5D9A}" type="presParOf" srcId="{9631D395-EB18-6B42-A1AC-0932E129BBB7}" destId="{EB803DD9-BA03-C94F-A993-E9B3026DA72A}" srcOrd="2" destOrd="0" presId="urn:microsoft.com/office/officeart/2005/8/layout/vList2"/>
    <dgm:cxn modelId="{63D4CA68-5851-354C-9F8F-CFFFF8638525}" type="presParOf" srcId="{9631D395-EB18-6B42-A1AC-0932E129BBB7}" destId="{848E3185-91A8-CB4A-8767-0DA5BCFD39FC}" srcOrd="3" destOrd="0" presId="urn:microsoft.com/office/officeart/2005/8/layout/vList2"/>
    <dgm:cxn modelId="{4078FF16-0399-7845-A4D3-7C24989E6B06}" type="presParOf" srcId="{9631D395-EB18-6B42-A1AC-0932E129BBB7}" destId="{F62760C4-2788-1A4A-9C44-4F73D9F9127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03850A8-F289-48C7-9FD9-CF1E53AC02F4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C448746-0047-4E70-8D7C-6DECBAC41753}">
      <dgm:prSet custT="1"/>
      <dgm:spPr/>
      <dgm:t>
        <a:bodyPr/>
        <a:lstStyle/>
        <a:p>
          <a:pPr>
            <a:defRPr b="1"/>
          </a:pPr>
          <a:r>
            <a:rPr lang="en-US" sz="1800" b="0" dirty="0">
              <a:latin typeface="+mj-lt"/>
            </a:rPr>
            <a:t>Sewell and Adam knew they were talking to a chatbot.</a:t>
          </a:r>
        </a:p>
      </dgm:t>
    </dgm:pt>
    <dgm:pt modelId="{64F0768B-9A4F-48E6-B7B0-19283D88E19E}" type="parTrans" cxnId="{06232C52-8EEC-4DC5-B7DB-AC9FF37034BA}">
      <dgm:prSet/>
      <dgm:spPr/>
      <dgm:t>
        <a:bodyPr/>
        <a:lstStyle/>
        <a:p>
          <a:endParaRPr lang="en-US"/>
        </a:p>
      </dgm:t>
    </dgm:pt>
    <dgm:pt modelId="{13B393C7-AB86-4D5D-9A07-3DFD07BCB10C}" type="sibTrans" cxnId="{06232C52-8EEC-4DC5-B7DB-AC9FF37034BA}">
      <dgm:prSet/>
      <dgm:spPr/>
      <dgm:t>
        <a:bodyPr/>
        <a:lstStyle/>
        <a:p>
          <a:endParaRPr lang="en-US"/>
        </a:p>
      </dgm:t>
    </dgm:pt>
    <dgm:pt modelId="{0ACABD66-956B-4AA1-B4C7-13BB86D0A960}">
      <dgm:prSet custT="1"/>
      <dgm:spPr/>
      <dgm:t>
        <a:bodyPr/>
        <a:lstStyle/>
        <a:p>
          <a:pPr>
            <a:defRPr b="1"/>
          </a:pPr>
          <a:r>
            <a:rPr lang="en-US" sz="1800" b="0" dirty="0">
              <a:latin typeface="+mj-lt"/>
            </a:rPr>
            <a:t>Requiring frequent disclosure of chatbot status is </a:t>
          </a:r>
          <a:r>
            <a:rPr lang="en-US" sz="1800" b="0" i="1" dirty="0">
              <a:latin typeface="+mj-lt"/>
            </a:rPr>
            <a:t>insufficient</a:t>
          </a:r>
          <a:r>
            <a:rPr lang="en-US" sz="1800" b="0" dirty="0">
              <a:latin typeface="+mj-lt"/>
            </a:rPr>
            <a:t>.</a:t>
          </a:r>
        </a:p>
      </dgm:t>
    </dgm:pt>
    <dgm:pt modelId="{01FA27B0-0CC8-4499-81E2-04DCBAB14762}" type="parTrans" cxnId="{C1CE1DF0-9DFA-4723-9BB3-53E595F9B13B}">
      <dgm:prSet/>
      <dgm:spPr/>
      <dgm:t>
        <a:bodyPr/>
        <a:lstStyle/>
        <a:p>
          <a:endParaRPr lang="en-US"/>
        </a:p>
      </dgm:t>
    </dgm:pt>
    <dgm:pt modelId="{A35D5688-DFFD-4023-B6A3-C1DAE056EC1B}" type="sibTrans" cxnId="{C1CE1DF0-9DFA-4723-9BB3-53E595F9B13B}">
      <dgm:prSet/>
      <dgm:spPr/>
      <dgm:t>
        <a:bodyPr/>
        <a:lstStyle/>
        <a:p>
          <a:endParaRPr lang="en-US"/>
        </a:p>
      </dgm:t>
    </dgm:pt>
    <dgm:pt modelId="{B9E70A21-90A0-4354-A757-5ECAC51B2383}">
      <dgm:prSet custT="1"/>
      <dgm:spPr/>
      <dgm:t>
        <a:bodyPr/>
        <a:lstStyle/>
        <a:p>
          <a:pPr>
            <a:defRPr b="1"/>
          </a:pPr>
          <a:r>
            <a:rPr lang="en-US" sz="1800" b="0" dirty="0">
              <a:latin typeface="+mj-lt"/>
            </a:rPr>
            <a:t>The use of the chatbot for “empathy” </a:t>
          </a:r>
          <a:r>
            <a:rPr lang="en-US" sz="1800" b="0" i="1" dirty="0">
              <a:latin typeface="+mj-lt"/>
            </a:rPr>
            <a:t>requires</a:t>
          </a:r>
          <a:r>
            <a:rPr lang="en-US" sz="1800" b="0" dirty="0">
              <a:latin typeface="+mj-lt"/>
            </a:rPr>
            <a:t> suspending disbelief.</a:t>
          </a:r>
        </a:p>
      </dgm:t>
    </dgm:pt>
    <dgm:pt modelId="{224EFE98-A132-4AB6-9C1D-3C2E07646EE6}" type="parTrans" cxnId="{3A5ADB62-D08C-4C49-BD05-D6E652962D0B}">
      <dgm:prSet/>
      <dgm:spPr/>
      <dgm:t>
        <a:bodyPr/>
        <a:lstStyle/>
        <a:p>
          <a:endParaRPr lang="en-US"/>
        </a:p>
      </dgm:t>
    </dgm:pt>
    <dgm:pt modelId="{5418A63F-0E92-4265-9A97-0D9AA1403E2D}" type="sibTrans" cxnId="{3A5ADB62-D08C-4C49-BD05-D6E652962D0B}">
      <dgm:prSet/>
      <dgm:spPr/>
      <dgm:t>
        <a:bodyPr/>
        <a:lstStyle/>
        <a:p>
          <a:endParaRPr lang="en-US"/>
        </a:p>
      </dgm:t>
    </dgm:pt>
    <dgm:pt modelId="{6B8F5223-2EB0-452C-AF8C-3BBE1996BF4F}">
      <dgm:prSet custT="1"/>
      <dgm:spPr/>
      <dgm:t>
        <a:bodyPr/>
        <a:lstStyle/>
        <a:p>
          <a:pPr>
            <a:defRPr b="1"/>
          </a:pPr>
          <a:r>
            <a:rPr lang="en-US" sz="1800" b="0" dirty="0">
              <a:latin typeface="+mj-lt"/>
            </a:rPr>
            <a:t>Platforms intentionally make the chatbot sound human. </a:t>
          </a:r>
        </a:p>
      </dgm:t>
    </dgm:pt>
    <dgm:pt modelId="{022ABC87-BF91-497E-B947-357AED06F40B}" type="parTrans" cxnId="{A727906B-4A66-4317-8430-6831E85D40BE}">
      <dgm:prSet/>
      <dgm:spPr/>
      <dgm:t>
        <a:bodyPr/>
        <a:lstStyle/>
        <a:p>
          <a:endParaRPr lang="en-US"/>
        </a:p>
      </dgm:t>
    </dgm:pt>
    <dgm:pt modelId="{B280C1BC-DF82-4141-9207-E4FD8D34762D}" type="sibTrans" cxnId="{A727906B-4A66-4317-8430-6831E85D40BE}">
      <dgm:prSet/>
      <dgm:spPr/>
      <dgm:t>
        <a:bodyPr/>
        <a:lstStyle/>
        <a:p>
          <a:endParaRPr lang="en-US"/>
        </a:p>
      </dgm:t>
    </dgm:pt>
    <dgm:pt modelId="{01364C18-5309-44AD-85B0-E5E6DDF64FAA}">
      <dgm:prSet custT="1"/>
      <dgm:spPr/>
      <dgm:t>
        <a:bodyPr/>
        <a:lstStyle/>
        <a:p>
          <a:r>
            <a:rPr lang="en-US" sz="1300" i="1" dirty="0">
              <a:latin typeface="+mj-lt"/>
            </a:rPr>
            <a:t>“Wait, let me think about that.”</a:t>
          </a:r>
        </a:p>
        <a:p>
          <a:endParaRPr lang="en-US" sz="1300" i="1" dirty="0">
            <a:latin typeface="+mj-lt"/>
          </a:endParaRPr>
        </a:p>
        <a:p>
          <a:r>
            <a:rPr lang="en-US" sz="1300" i="1" dirty="0">
              <a:latin typeface="+mj-lt"/>
            </a:rPr>
            <a:t>“I have to check with my parents.”</a:t>
          </a:r>
        </a:p>
      </dgm:t>
    </dgm:pt>
    <dgm:pt modelId="{94295E27-B7B0-4BF3-A59A-939F76DA7D7E}" type="parTrans" cxnId="{0577F633-EFAB-4865-8EF8-3DFDEE53A70A}">
      <dgm:prSet/>
      <dgm:spPr/>
      <dgm:t>
        <a:bodyPr/>
        <a:lstStyle/>
        <a:p>
          <a:endParaRPr lang="en-US"/>
        </a:p>
      </dgm:t>
    </dgm:pt>
    <dgm:pt modelId="{7C85DD3F-5859-4811-9894-798C9376DD37}" type="sibTrans" cxnId="{0577F633-EFAB-4865-8EF8-3DFDEE53A70A}">
      <dgm:prSet/>
      <dgm:spPr/>
      <dgm:t>
        <a:bodyPr/>
        <a:lstStyle/>
        <a:p>
          <a:endParaRPr lang="en-US"/>
        </a:p>
      </dgm:t>
    </dgm:pt>
    <dgm:pt modelId="{D99A673F-7476-4114-9C08-DF4E906D62ED}" type="pres">
      <dgm:prSet presAssocID="{003850A8-F289-48C7-9FD9-CF1E53AC02F4}" presName="root" presStyleCnt="0">
        <dgm:presLayoutVars>
          <dgm:dir/>
          <dgm:resizeHandles val="exact"/>
        </dgm:presLayoutVars>
      </dgm:prSet>
      <dgm:spPr/>
    </dgm:pt>
    <dgm:pt modelId="{C6093B20-64BB-49F2-90B0-EAF82EB701E6}" type="pres">
      <dgm:prSet presAssocID="{4C448746-0047-4E70-8D7C-6DECBAC41753}" presName="compNode" presStyleCnt="0"/>
      <dgm:spPr/>
    </dgm:pt>
    <dgm:pt modelId="{AD01C15E-BF4D-4417-8AE4-B8FC0A816FBB}" type="pres">
      <dgm:prSet presAssocID="{4C448746-0047-4E70-8D7C-6DECBAC4175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stomer Review"/>
        </a:ext>
      </dgm:extLst>
    </dgm:pt>
    <dgm:pt modelId="{549F66E4-AE21-4CB8-B406-E35D8BE05758}" type="pres">
      <dgm:prSet presAssocID="{4C448746-0047-4E70-8D7C-6DECBAC41753}" presName="iconSpace" presStyleCnt="0"/>
      <dgm:spPr/>
    </dgm:pt>
    <dgm:pt modelId="{4996C9C9-F82E-4D4B-83C1-31B9220C6A54}" type="pres">
      <dgm:prSet presAssocID="{4C448746-0047-4E70-8D7C-6DECBAC41753}" presName="parTx" presStyleLbl="revTx" presStyleIdx="0" presStyleCnt="8">
        <dgm:presLayoutVars>
          <dgm:chMax val="0"/>
          <dgm:chPref val="0"/>
        </dgm:presLayoutVars>
      </dgm:prSet>
      <dgm:spPr/>
    </dgm:pt>
    <dgm:pt modelId="{AA8C7827-E5F7-44FD-8B7B-FEE29579345F}" type="pres">
      <dgm:prSet presAssocID="{4C448746-0047-4E70-8D7C-6DECBAC41753}" presName="txSpace" presStyleCnt="0"/>
      <dgm:spPr/>
    </dgm:pt>
    <dgm:pt modelId="{C513908E-F7AE-426B-A587-B852494B4762}" type="pres">
      <dgm:prSet presAssocID="{4C448746-0047-4E70-8D7C-6DECBAC41753}" presName="desTx" presStyleLbl="revTx" presStyleIdx="1" presStyleCnt="8">
        <dgm:presLayoutVars/>
      </dgm:prSet>
      <dgm:spPr/>
    </dgm:pt>
    <dgm:pt modelId="{2AC31235-D8AB-4341-B783-82704E724C2A}" type="pres">
      <dgm:prSet presAssocID="{13B393C7-AB86-4D5D-9A07-3DFD07BCB10C}" presName="sibTrans" presStyleCnt="0"/>
      <dgm:spPr/>
    </dgm:pt>
    <dgm:pt modelId="{0DC23861-9955-4F02-8257-ABAA21FFE94F}" type="pres">
      <dgm:prSet presAssocID="{0ACABD66-956B-4AA1-B4C7-13BB86D0A960}" presName="compNode" presStyleCnt="0"/>
      <dgm:spPr/>
    </dgm:pt>
    <dgm:pt modelId="{C037C5FD-D54D-48CC-BA94-AD2BECD679EE}" type="pres">
      <dgm:prSet presAssocID="{0ACABD66-956B-4AA1-B4C7-13BB86D0A96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94A92167-9546-4800-83DB-16F7F6AAFB10}" type="pres">
      <dgm:prSet presAssocID="{0ACABD66-956B-4AA1-B4C7-13BB86D0A960}" presName="iconSpace" presStyleCnt="0"/>
      <dgm:spPr/>
    </dgm:pt>
    <dgm:pt modelId="{A2AA5AA3-662A-43C9-8EE5-3588FC6E8216}" type="pres">
      <dgm:prSet presAssocID="{0ACABD66-956B-4AA1-B4C7-13BB86D0A960}" presName="parTx" presStyleLbl="revTx" presStyleIdx="2" presStyleCnt="8">
        <dgm:presLayoutVars>
          <dgm:chMax val="0"/>
          <dgm:chPref val="0"/>
        </dgm:presLayoutVars>
      </dgm:prSet>
      <dgm:spPr/>
    </dgm:pt>
    <dgm:pt modelId="{78EF16A6-1143-4119-BEFB-97C68DE2DAF8}" type="pres">
      <dgm:prSet presAssocID="{0ACABD66-956B-4AA1-B4C7-13BB86D0A960}" presName="txSpace" presStyleCnt="0"/>
      <dgm:spPr/>
    </dgm:pt>
    <dgm:pt modelId="{93DE2A74-FB64-4C20-893E-1B729CCE544A}" type="pres">
      <dgm:prSet presAssocID="{0ACABD66-956B-4AA1-B4C7-13BB86D0A960}" presName="desTx" presStyleLbl="revTx" presStyleIdx="3" presStyleCnt="8">
        <dgm:presLayoutVars/>
      </dgm:prSet>
      <dgm:spPr/>
    </dgm:pt>
    <dgm:pt modelId="{2EAFA872-0737-47D5-AA92-596D2B9E0988}" type="pres">
      <dgm:prSet presAssocID="{A35D5688-DFFD-4023-B6A3-C1DAE056EC1B}" presName="sibTrans" presStyleCnt="0"/>
      <dgm:spPr/>
    </dgm:pt>
    <dgm:pt modelId="{613E2C55-466B-42E4-9A69-08DEA8A1E624}" type="pres">
      <dgm:prSet presAssocID="{B9E70A21-90A0-4354-A757-5ECAC51B2383}" presName="compNode" presStyleCnt="0"/>
      <dgm:spPr/>
    </dgm:pt>
    <dgm:pt modelId="{633B1951-EF85-4F10-9D00-8B4158030719}" type="pres">
      <dgm:prSet presAssocID="{B9E70A21-90A0-4354-A757-5ECAC51B238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ause"/>
        </a:ext>
      </dgm:extLst>
    </dgm:pt>
    <dgm:pt modelId="{20BC0AEF-4845-48DA-BBA2-43D1F2E73142}" type="pres">
      <dgm:prSet presAssocID="{B9E70A21-90A0-4354-A757-5ECAC51B2383}" presName="iconSpace" presStyleCnt="0"/>
      <dgm:spPr/>
    </dgm:pt>
    <dgm:pt modelId="{68DF5457-E0FA-4851-8028-AA8790753B49}" type="pres">
      <dgm:prSet presAssocID="{B9E70A21-90A0-4354-A757-5ECAC51B2383}" presName="parTx" presStyleLbl="revTx" presStyleIdx="4" presStyleCnt="8">
        <dgm:presLayoutVars>
          <dgm:chMax val="0"/>
          <dgm:chPref val="0"/>
        </dgm:presLayoutVars>
      </dgm:prSet>
      <dgm:spPr/>
    </dgm:pt>
    <dgm:pt modelId="{5F6FE2AD-05D4-4753-A3E4-BF761831607E}" type="pres">
      <dgm:prSet presAssocID="{B9E70A21-90A0-4354-A757-5ECAC51B2383}" presName="txSpace" presStyleCnt="0"/>
      <dgm:spPr/>
    </dgm:pt>
    <dgm:pt modelId="{9024D375-068F-4D89-AE73-8FA4A6BE25D2}" type="pres">
      <dgm:prSet presAssocID="{B9E70A21-90A0-4354-A757-5ECAC51B2383}" presName="desTx" presStyleLbl="revTx" presStyleIdx="5" presStyleCnt="8">
        <dgm:presLayoutVars/>
      </dgm:prSet>
      <dgm:spPr/>
    </dgm:pt>
    <dgm:pt modelId="{FD1C6489-408A-4239-A197-AAEBA957F65E}" type="pres">
      <dgm:prSet presAssocID="{5418A63F-0E92-4265-9A97-0D9AA1403E2D}" presName="sibTrans" presStyleCnt="0"/>
      <dgm:spPr/>
    </dgm:pt>
    <dgm:pt modelId="{A27E338B-2048-4486-8F9A-197081A4492B}" type="pres">
      <dgm:prSet presAssocID="{6B8F5223-2EB0-452C-AF8C-3BBE1996BF4F}" presName="compNode" presStyleCnt="0"/>
      <dgm:spPr/>
    </dgm:pt>
    <dgm:pt modelId="{B7BCF4CB-B548-46C0-BD8B-7406F741F85C}" type="pres">
      <dgm:prSet presAssocID="{6B8F5223-2EB0-452C-AF8C-3BBE1996BF4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otes"/>
        </a:ext>
      </dgm:extLst>
    </dgm:pt>
    <dgm:pt modelId="{BBD1BEC8-1C79-49B2-BF8D-19CCEAF3E6AB}" type="pres">
      <dgm:prSet presAssocID="{6B8F5223-2EB0-452C-AF8C-3BBE1996BF4F}" presName="iconSpace" presStyleCnt="0"/>
      <dgm:spPr/>
    </dgm:pt>
    <dgm:pt modelId="{8FCF5524-5DFB-4976-9F41-7542332092D3}" type="pres">
      <dgm:prSet presAssocID="{6B8F5223-2EB0-452C-AF8C-3BBE1996BF4F}" presName="parTx" presStyleLbl="revTx" presStyleIdx="6" presStyleCnt="8">
        <dgm:presLayoutVars>
          <dgm:chMax val="0"/>
          <dgm:chPref val="0"/>
        </dgm:presLayoutVars>
      </dgm:prSet>
      <dgm:spPr/>
    </dgm:pt>
    <dgm:pt modelId="{080C7BAC-80E5-420F-97B2-A73463E47373}" type="pres">
      <dgm:prSet presAssocID="{6B8F5223-2EB0-452C-AF8C-3BBE1996BF4F}" presName="txSpace" presStyleCnt="0"/>
      <dgm:spPr/>
    </dgm:pt>
    <dgm:pt modelId="{B4AB9831-6550-443C-9193-B15B81454D2A}" type="pres">
      <dgm:prSet presAssocID="{6B8F5223-2EB0-452C-AF8C-3BBE1996BF4F}" presName="desTx" presStyleLbl="revTx" presStyleIdx="7" presStyleCnt="8" custLinFactNeighborY="37896">
        <dgm:presLayoutVars/>
      </dgm:prSet>
      <dgm:spPr/>
    </dgm:pt>
  </dgm:ptLst>
  <dgm:cxnLst>
    <dgm:cxn modelId="{CADC1A23-CC9A-40B4-9754-234DE8D2193D}" type="presOf" srcId="{4C448746-0047-4E70-8D7C-6DECBAC41753}" destId="{4996C9C9-F82E-4D4B-83C1-31B9220C6A54}" srcOrd="0" destOrd="0" presId="urn:microsoft.com/office/officeart/2018/2/layout/IconLabelDescriptionList"/>
    <dgm:cxn modelId="{0577F633-EFAB-4865-8EF8-3DFDEE53A70A}" srcId="{6B8F5223-2EB0-452C-AF8C-3BBE1996BF4F}" destId="{01364C18-5309-44AD-85B0-E5E6DDF64FAA}" srcOrd="0" destOrd="0" parTransId="{94295E27-B7B0-4BF3-A59A-939F76DA7D7E}" sibTransId="{7C85DD3F-5859-4811-9894-798C9376DD37}"/>
    <dgm:cxn modelId="{06232C52-8EEC-4DC5-B7DB-AC9FF37034BA}" srcId="{003850A8-F289-48C7-9FD9-CF1E53AC02F4}" destId="{4C448746-0047-4E70-8D7C-6DECBAC41753}" srcOrd="0" destOrd="0" parTransId="{64F0768B-9A4F-48E6-B7B0-19283D88E19E}" sibTransId="{13B393C7-AB86-4D5D-9A07-3DFD07BCB10C}"/>
    <dgm:cxn modelId="{3A5ADB62-D08C-4C49-BD05-D6E652962D0B}" srcId="{003850A8-F289-48C7-9FD9-CF1E53AC02F4}" destId="{B9E70A21-90A0-4354-A757-5ECAC51B2383}" srcOrd="2" destOrd="0" parTransId="{224EFE98-A132-4AB6-9C1D-3C2E07646EE6}" sibTransId="{5418A63F-0E92-4265-9A97-0D9AA1403E2D}"/>
    <dgm:cxn modelId="{A727906B-4A66-4317-8430-6831E85D40BE}" srcId="{003850A8-F289-48C7-9FD9-CF1E53AC02F4}" destId="{6B8F5223-2EB0-452C-AF8C-3BBE1996BF4F}" srcOrd="3" destOrd="0" parTransId="{022ABC87-BF91-497E-B947-357AED06F40B}" sibTransId="{B280C1BC-DF82-4141-9207-E4FD8D34762D}"/>
    <dgm:cxn modelId="{A6881673-B0FB-48BA-A9BC-48289C4176C2}" type="presOf" srcId="{01364C18-5309-44AD-85B0-E5E6DDF64FAA}" destId="{B4AB9831-6550-443C-9193-B15B81454D2A}" srcOrd="0" destOrd="0" presId="urn:microsoft.com/office/officeart/2018/2/layout/IconLabelDescriptionList"/>
    <dgm:cxn modelId="{3DE2B692-BF03-4699-AC94-A48827E9ACDC}" type="presOf" srcId="{0ACABD66-956B-4AA1-B4C7-13BB86D0A960}" destId="{A2AA5AA3-662A-43C9-8EE5-3588FC6E8216}" srcOrd="0" destOrd="0" presId="urn:microsoft.com/office/officeart/2018/2/layout/IconLabelDescriptionList"/>
    <dgm:cxn modelId="{DAB83A99-2065-41E4-9835-BD2437CE8FA6}" type="presOf" srcId="{B9E70A21-90A0-4354-A757-5ECAC51B2383}" destId="{68DF5457-E0FA-4851-8028-AA8790753B49}" srcOrd="0" destOrd="0" presId="urn:microsoft.com/office/officeart/2018/2/layout/IconLabelDescriptionList"/>
    <dgm:cxn modelId="{0823E6D6-0B5E-4F5E-9B1C-9F13FD08E7DF}" type="presOf" srcId="{003850A8-F289-48C7-9FD9-CF1E53AC02F4}" destId="{D99A673F-7476-4114-9C08-DF4E906D62ED}" srcOrd="0" destOrd="0" presId="urn:microsoft.com/office/officeart/2018/2/layout/IconLabelDescriptionList"/>
    <dgm:cxn modelId="{7C3769E6-01E2-480E-A3ED-997ECF2367DF}" type="presOf" srcId="{6B8F5223-2EB0-452C-AF8C-3BBE1996BF4F}" destId="{8FCF5524-5DFB-4976-9F41-7542332092D3}" srcOrd="0" destOrd="0" presId="urn:microsoft.com/office/officeart/2018/2/layout/IconLabelDescriptionList"/>
    <dgm:cxn modelId="{C1CE1DF0-9DFA-4723-9BB3-53E595F9B13B}" srcId="{003850A8-F289-48C7-9FD9-CF1E53AC02F4}" destId="{0ACABD66-956B-4AA1-B4C7-13BB86D0A960}" srcOrd="1" destOrd="0" parTransId="{01FA27B0-0CC8-4499-81E2-04DCBAB14762}" sibTransId="{A35D5688-DFFD-4023-B6A3-C1DAE056EC1B}"/>
    <dgm:cxn modelId="{732A973C-0826-49D2-A5E7-7E7ACA997FFA}" type="presParOf" srcId="{D99A673F-7476-4114-9C08-DF4E906D62ED}" destId="{C6093B20-64BB-49F2-90B0-EAF82EB701E6}" srcOrd="0" destOrd="0" presId="urn:microsoft.com/office/officeart/2018/2/layout/IconLabelDescriptionList"/>
    <dgm:cxn modelId="{5F1D64B8-BBA8-4B62-903D-2C29FD79A056}" type="presParOf" srcId="{C6093B20-64BB-49F2-90B0-EAF82EB701E6}" destId="{AD01C15E-BF4D-4417-8AE4-B8FC0A816FBB}" srcOrd="0" destOrd="0" presId="urn:microsoft.com/office/officeart/2018/2/layout/IconLabelDescriptionList"/>
    <dgm:cxn modelId="{C1C9EC49-C06B-47C5-8067-D7735508731E}" type="presParOf" srcId="{C6093B20-64BB-49F2-90B0-EAF82EB701E6}" destId="{549F66E4-AE21-4CB8-B406-E35D8BE05758}" srcOrd="1" destOrd="0" presId="urn:microsoft.com/office/officeart/2018/2/layout/IconLabelDescriptionList"/>
    <dgm:cxn modelId="{51823627-59B0-4DCA-BA27-BEC8597B51F9}" type="presParOf" srcId="{C6093B20-64BB-49F2-90B0-EAF82EB701E6}" destId="{4996C9C9-F82E-4D4B-83C1-31B9220C6A54}" srcOrd="2" destOrd="0" presId="urn:microsoft.com/office/officeart/2018/2/layout/IconLabelDescriptionList"/>
    <dgm:cxn modelId="{6D9CB7DC-3D57-4313-8773-FC82B43155F5}" type="presParOf" srcId="{C6093B20-64BB-49F2-90B0-EAF82EB701E6}" destId="{AA8C7827-E5F7-44FD-8B7B-FEE29579345F}" srcOrd="3" destOrd="0" presId="urn:microsoft.com/office/officeart/2018/2/layout/IconLabelDescriptionList"/>
    <dgm:cxn modelId="{23900A37-2AC8-427B-86ED-4D373CD806BE}" type="presParOf" srcId="{C6093B20-64BB-49F2-90B0-EAF82EB701E6}" destId="{C513908E-F7AE-426B-A587-B852494B4762}" srcOrd="4" destOrd="0" presId="urn:microsoft.com/office/officeart/2018/2/layout/IconLabelDescriptionList"/>
    <dgm:cxn modelId="{8E55751F-9E44-405C-A950-85AB7EE3411D}" type="presParOf" srcId="{D99A673F-7476-4114-9C08-DF4E906D62ED}" destId="{2AC31235-D8AB-4341-B783-82704E724C2A}" srcOrd="1" destOrd="0" presId="urn:microsoft.com/office/officeart/2018/2/layout/IconLabelDescriptionList"/>
    <dgm:cxn modelId="{3DE84647-B29C-48AA-9238-8E90FF95AAA6}" type="presParOf" srcId="{D99A673F-7476-4114-9C08-DF4E906D62ED}" destId="{0DC23861-9955-4F02-8257-ABAA21FFE94F}" srcOrd="2" destOrd="0" presId="urn:microsoft.com/office/officeart/2018/2/layout/IconLabelDescriptionList"/>
    <dgm:cxn modelId="{455A23B5-463B-4D97-9A97-17A64E95143E}" type="presParOf" srcId="{0DC23861-9955-4F02-8257-ABAA21FFE94F}" destId="{C037C5FD-D54D-48CC-BA94-AD2BECD679EE}" srcOrd="0" destOrd="0" presId="urn:microsoft.com/office/officeart/2018/2/layout/IconLabelDescriptionList"/>
    <dgm:cxn modelId="{9797546C-ECD9-4D2B-8193-B2B31CD1FC91}" type="presParOf" srcId="{0DC23861-9955-4F02-8257-ABAA21FFE94F}" destId="{94A92167-9546-4800-83DB-16F7F6AAFB10}" srcOrd="1" destOrd="0" presId="urn:microsoft.com/office/officeart/2018/2/layout/IconLabelDescriptionList"/>
    <dgm:cxn modelId="{65C099D6-7848-45F4-ADC5-B3B2AB6E5A4E}" type="presParOf" srcId="{0DC23861-9955-4F02-8257-ABAA21FFE94F}" destId="{A2AA5AA3-662A-43C9-8EE5-3588FC6E8216}" srcOrd="2" destOrd="0" presId="urn:microsoft.com/office/officeart/2018/2/layout/IconLabelDescriptionList"/>
    <dgm:cxn modelId="{A7A22EB9-99E7-40E5-8C56-4EEB8261D00D}" type="presParOf" srcId="{0DC23861-9955-4F02-8257-ABAA21FFE94F}" destId="{78EF16A6-1143-4119-BEFB-97C68DE2DAF8}" srcOrd="3" destOrd="0" presId="urn:microsoft.com/office/officeart/2018/2/layout/IconLabelDescriptionList"/>
    <dgm:cxn modelId="{2965D0AE-DA49-4471-88F1-4E561976C3E4}" type="presParOf" srcId="{0DC23861-9955-4F02-8257-ABAA21FFE94F}" destId="{93DE2A74-FB64-4C20-893E-1B729CCE544A}" srcOrd="4" destOrd="0" presId="urn:microsoft.com/office/officeart/2018/2/layout/IconLabelDescriptionList"/>
    <dgm:cxn modelId="{E13B2EDB-699C-4227-8673-891AAE4427A1}" type="presParOf" srcId="{D99A673F-7476-4114-9C08-DF4E906D62ED}" destId="{2EAFA872-0737-47D5-AA92-596D2B9E0988}" srcOrd="3" destOrd="0" presId="urn:microsoft.com/office/officeart/2018/2/layout/IconLabelDescriptionList"/>
    <dgm:cxn modelId="{18C750B9-2EE9-4D6D-AC64-C2868923533D}" type="presParOf" srcId="{D99A673F-7476-4114-9C08-DF4E906D62ED}" destId="{613E2C55-466B-42E4-9A69-08DEA8A1E624}" srcOrd="4" destOrd="0" presId="urn:microsoft.com/office/officeart/2018/2/layout/IconLabelDescriptionList"/>
    <dgm:cxn modelId="{8D6B521E-AC1F-4602-A286-02F343B25A66}" type="presParOf" srcId="{613E2C55-466B-42E4-9A69-08DEA8A1E624}" destId="{633B1951-EF85-4F10-9D00-8B4158030719}" srcOrd="0" destOrd="0" presId="urn:microsoft.com/office/officeart/2018/2/layout/IconLabelDescriptionList"/>
    <dgm:cxn modelId="{89F767AA-40FA-4FCB-B8A2-030965B9EF72}" type="presParOf" srcId="{613E2C55-466B-42E4-9A69-08DEA8A1E624}" destId="{20BC0AEF-4845-48DA-BBA2-43D1F2E73142}" srcOrd="1" destOrd="0" presId="urn:microsoft.com/office/officeart/2018/2/layout/IconLabelDescriptionList"/>
    <dgm:cxn modelId="{AC6C528E-0FCA-422D-8DA5-9BE7BA8D3A7B}" type="presParOf" srcId="{613E2C55-466B-42E4-9A69-08DEA8A1E624}" destId="{68DF5457-E0FA-4851-8028-AA8790753B49}" srcOrd="2" destOrd="0" presId="urn:microsoft.com/office/officeart/2018/2/layout/IconLabelDescriptionList"/>
    <dgm:cxn modelId="{68BE7C3E-1D16-4A03-BC09-14BA18B1A224}" type="presParOf" srcId="{613E2C55-466B-42E4-9A69-08DEA8A1E624}" destId="{5F6FE2AD-05D4-4753-A3E4-BF761831607E}" srcOrd="3" destOrd="0" presId="urn:microsoft.com/office/officeart/2018/2/layout/IconLabelDescriptionList"/>
    <dgm:cxn modelId="{98EF7C3D-8A03-4D45-953B-F1C3E19ECC63}" type="presParOf" srcId="{613E2C55-466B-42E4-9A69-08DEA8A1E624}" destId="{9024D375-068F-4D89-AE73-8FA4A6BE25D2}" srcOrd="4" destOrd="0" presId="urn:microsoft.com/office/officeart/2018/2/layout/IconLabelDescriptionList"/>
    <dgm:cxn modelId="{872490A9-55AC-4260-851D-5B744C3D494A}" type="presParOf" srcId="{D99A673F-7476-4114-9C08-DF4E906D62ED}" destId="{FD1C6489-408A-4239-A197-AAEBA957F65E}" srcOrd="5" destOrd="0" presId="urn:microsoft.com/office/officeart/2018/2/layout/IconLabelDescriptionList"/>
    <dgm:cxn modelId="{CE4F0995-FACC-4353-BCDD-F83FB9A82C11}" type="presParOf" srcId="{D99A673F-7476-4114-9C08-DF4E906D62ED}" destId="{A27E338B-2048-4486-8F9A-197081A4492B}" srcOrd="6" destOrd="0" presId="urn:microsoft.com/office/officeart/2018/2/layout/IconLabelDescriptionList"/>
    <dgm:cxn modelId="{0F83370D-9668-43FF-9CCC-F3721FDCFE87}" type="presParOf" srcId="{A27E338B-2048-4486-8F9A-197081A4492B}" destId="{B7BCF4CB-B548-46C0-BD8B-7406F741F85C}" srcOrd="0" destOrd="0" presId="urn:microsoft.com/office/officeart/2018/2/layout/IconLabelDescriptionList"/>
    <dgm:cxn modelId="{0A7163AD-FB4E-448F-AD1D-1FF9F75BF4EE}" type="presParOf" srcId="{A27E338B-2048-4486-8F9A-197081A4492B}" destId="{BBD1BEC8-1C79-49B2-BF8D-19CCEAF3E6AB}" srcOrd="1" destOrd="0" presId="urn:microsoft.com/office/officeart/2018/2/layout/IconLabelDescriptionList"/>
    <dgm:cxn modelId="{4B782044-921C-4A89-823A-369C140B19A6}" type="presParOf" srcId="{A27E338B-2048-4486-8F9A-197081A4492B}" destId="{8FCF5524-5DFB-4976-9F41-7542332092D3}" srcOrd="2" destOrd="0" presId="urn:microsoft.com/office/officeart/2018/2/layout/IconLabelDescriptionList"/>
    <dgm:cxn modelId="{637BD6FC-2432-4B5B-ACDC-9492AE4BAF29}" type="presParOf" srcId="{A27E338B-2048-4486-8F9A-197081A4492B}" destId="{080C7BAC-80E5-420F-97B2-A73463E47373}" srcOrd="3" destOrd="0" presId="urn:microsoft.com/office/officeart/2018/2/layout/IconLabelDescriptionList"/>
    <dgm:cxn modelId="{3A742DAE-9F34-4CC7-BAF3-8A33BE722FCC}" type="presParOf" srcId="{A27E338B-2048-4486-8F9A-197081A4492B}" destId="{B4AB9831-6550-443C-9193-B15B81454D2A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4904217-0BC9-4719-857B-3FB1B631FA7A}" type="doc">
      <dgm:prSet loTypeId="urn:microsoft.com/office/officeart/2017/3/layout/DropPinTimeline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F5C00A1-9CC8-4F4C-A102-782CC3547EAC}">
      <dgm:prSet/>
      <dgm:spPr/>
      <dgm:t>
        <a:bodyPr/>
        <a:lstStyle/>
        <a:p>
          <a:pPr>
            <a:defRPr b="1"/>
          </a:pPr>
          <a:r>
            <a:rPr lang="en-US" dirty="0">
              <a:latin typeface="+mj-lt"/>
            </a:rPr>
            <a:t>Oct 13, 2025</a:t>
          </a:r>
        </a:p>
      </dgm:t>
    </dgm:pt>
    <dgm:pt modelId="{0F98F990-86F2-4E72-AFEA-9C5A52029B60}" type="parTrans" cxnId="{EC92DBEF-1F7E-451B-B1FB-A7A6D5008E2E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256E56B6-9A2B-4308-A1C0-CC0D5109C2BF}" type="sibTrans" cxnId="{EC92DBEF-1F7E-451B-B1FB-A7A6D5008E2E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F869F270-8473-4C8E-9F07-095296E51D54}">
      <dgm:prSet custT="1"/>
      <dgm:spPr/>
      <dgm:t>
        <a:bodyPr/>
        <a:lstStyle/>
        <a:p>
          <a:r>
            <a:rPr lang="en-US" sz="1600" b="1" dirty="0">
              <a:latin typeface="+mj-lt"/>
            </a:rPr>
            <a:t>California SB 243:</a:t>
          </a:r>
        </a:p>
        <a:p>
          <a:r>
            <a:rPr lang="en-US" sz="1600" dirty="0">
              <a:latin typeface="+mj-lt"/>
            </a:rPr>
            <a:t>First law in the U.S. requiring chatbot companies to monitor and report on suicide</a:t>
          </a:r>
        </a:p>
      </dgm:t>
    </dgm:pt>
    <dgm:pt modelId="{CBAD2E97-41B1-48B1-B7D7-A9E8B89FE633}" type="parTrans" cxnId="{F5672204-6C59-429C-9A01-02CF50B9D5F0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ECC143F5-3132-4F79-88A1-7B07FFE25262}" type="sibTrans" cxnId="{F5672204-6C59-429C-9A01-02CF50B9D5F0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7B149807-540C-4DDD-8E14-7A9F7FF6C0DC}">
      <dgm:prSet/>
      <dgm:spPr/>
      <dgm:t>
        <a:bodyPr/>
        <a:lstStyle/>
        <a:p>
          <a:pPr>
            <a:defRPr b="1"/>
          </a:pPr>
          <a:r>
            <a:rPr lang="en-US" dirty="0">
              <a:latin typeface="+mj-lt"/>
            </a:rPr>
            <a:t>Oct 28, 2025</a:t>
          </a:r>
        </a:p>
      </dgm:t>
    </dgm:pt>
    <dgm:pt modelId="{C77B60C9-B1F7-4DD2-96DF-BC06A10471CC}" type="parTrans" cxnId="{294A7105-0686-4652-A944-6F767F7943CE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25609C93-4823-4402-B8E6-00640A96AC69}" type="sibTrans" cxnId="{294A7105-0686-4652-A944-6F767F7943CE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8EC3B54F-860C-4999-B211-3AE46A9755A0}">
      <dgm:prSet custT="1"/>
      <dgm:spPr/>
      <dgm:t>
        <a:bodyPr/>
        <a:lstStyle/>
        <a:p>
          <a:r>
            <a:rPr lang="en-US" sz="1600" b="1" dirty="0">
              <a:latin typeface="+mj-lt"/>
            </a:rPr>
            <a:t>GUARD ACT:  Federal Senate bipartisan bill</a:t>
          </a:r>
        </a:p>
      </dgm:t>
    </dgm:pt>
    <dgm:pt modelId="{CC56A266-AF9C-475D-B9A3-35D08E02D409}" type="parTrans" cxnId="{86411B5C-BD99-4DE8-A085-F42018A86614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0EEEBBCD-CBF3-4045-82DA-32FDE217E5A1}" type="sibTrans" cxnId="{86411B5C-BD99-4DE8-A085-F42018A86614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C9238CE9-B65D-459A-B3D5-433C12DA73B2}">
      <dgm:prSet custT="1"/>
      <dgm:spPr/>
      <dgm:t>
        <a:bodyPr/>
        <a:lstStyle/>
        <a:p>
          <a:r>
            <a:rPr lang="en-US" sz="1600" dirty="0">
              <a:latin typeface="+mj-lt"/>
            </a:rPr>
            <a:t>Ban on AI companions for minors </a:t>
          </a:r>
        </a:p>
      </dgm:t>
    </dgm:pt>
    <dgm:pt modelId="{83E74CB5-4054-4728-9C40-0F7F2ACE8152}" type="parTrans" cxnId="{5237AA14-519C-4F26-8F9F-1A4D4E8CFEB4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1A526E3B-2710-48E5-B56E-B91F0C82B835}" type="sibTrans" cxnId="{5237AA14-519C-4F26-8F9F-1A4D4E8CFEB4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608EC8FC-92AE-493C-8D0A-EA1E99106A9A}">
      <dgm:prSet custT="1"/>
      <dgm:spPr/>
      <dgm:t>
        <a:bodyPr/>
        <a:lstStyle/>
        <a:p>
          <a:r>
            <a:rPr lang="en-US" sz="1600" dirty="0">
              <a:latin typeface="+mj-lt"/>
            </a:rPr>
            <a:t>Criminal penalties</a:t>
          </a:r>
        </a:p>
      </dgm:t>
    </dgm:pt>
    <dgm:pt modelId="{EE275A78-6703-44E0-90D6-9E7C65DDCF87}" type="parTrans" cxnId="{0E6CCD18-8AB7-4BD7-B093-06700000516F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94672900-861F-442E-8028-764CBD1E738E}" type="sibTrans" cxnId="{0E6CCD18-8AB7-4BD7-B093-06700000516F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5ECC8043-5E52-4086-BCA8-E9D6A623EC82}">
      <dgm:prSet/>
      <dgm:spPr/>
      <dgm:t>
        <a:bodyPr/>
        <a:lstStyle/>
        <a:p>
          <a:pPr>
            <a:defRPr b="1"/>
          </a:pPr>
          <a:r>
            <a:rPr lang="en-US" dirty="0">
              <a:latin typeface="+mj-lt"/>
            </a:rPr>
            <a:t>Oct 29, 2025</a:t>
          </a:r>
        </a:p>
      </dgm:t>
    </dgm:pt>
    <dgm:pt modelId="{4D988027-0918-4DA1-900C-D46DA1334B5B}" type="parTrans" cxnId="{972CEB95-B81C-4B5F-AF6A-D576562FC4FC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8C6D7620-7729-4853-B755-A769035958E7}" type="sibTrans" cxnId="{972CEB95-B81C-4B5F-AF6A-D576562FC4FC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8B0EC041-6EA9-422F-BCA1-1D6F540CD451}">
      <dgm:prSet custT="1"/>
      <dgm:spPr/>
      <dgm:t>
        <a:bodyPr/>
        <a:lstStyle/>
        <a:p>
          <a:pPr>
            <a:buNone/>
          </a:pPr>
          <a:r>
            <a:rPr lang="en-US" sz="1600" b="1" dirty="0">
              <a:latin typeface="+mj-lt"/>
            </a:rPr>
            <a:t>Character.AI:</a:t>
          </a:r>
        </a:p>
      </dgm:t>
    </dgm:pt>
    <dgm:pt modelId="{6798FD87-8642-4C8E-BADE-46FD912F17E6}" type="parTrans" cxnId="{0450DF90-63A8-4769-BDDE-1A4D831365C6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6C6B5BA7-B3B2-4CE3-9DD7-C34D94CFA8A8}" type="sibTrans" cxnId="{0450DF90-63A8-4769-BDDE-1A4D831365C6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4E38BAF1-92C8-054C-A91C-A433BDBA4192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600" dirty="0">
              <a:latin typeface="+mj-lt"/>
            </a:rPr>
            <a:t>Banned companion bots for minors</a:t>
          </a:r>
        </a:p>
      </dgm:t>
    </dgm:pt>
    <dgm:pt modelId="{2AF871CF-A868-0841-8CD6-716A4FA4090B}" type="parTrans" cxnId="{D1A3A2AA-3E3D-464F-861B-3F8A4DFEEDB9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FCDFCA5A-C0C4-AC44-AE35-61E87E01C009}" type="sibTrans" cxnId="{D1A3A2AA-3E3D-464F-861B-3F8A4DFEEDB9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3CC53E92-5DA4-8544-BC46-B5DF113DD826}" type="pres">
      <dgm:prSet presAssocID="{04904217-0BC9-4719-857B-3FB1B631FA7A}" presName="root" presStyleCnt="0">
        <dgm:presLayoutVars>
          <dgm:chMax/>
          <dgm:chPref/>
          <dgm:animLvl val="lvl"/>
        </dgm:presLayoutVars>
      </dgm:prSet>
      <dgm:spPr/>
    </dgm:pt>
    <dgm:pt modelId="{D4B407C6-6855-6944-A92E-FFF2552845BE}" type="pres">
      <dgm:prSet presAssocID="{04904217-0BC9-4719-857B-3FB1B631FA7A}" presName="divider" presStyleLbl="fgAcc1" presStyleIdx="0" presStyleCnt="4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gm:spPr>
    </dgm:pt>
    <dgm:pt modelId="{736CE91F-FCF1-144F-AAE0-8D8C51CA4741}" type="pres">
      <dgm:prSet presAssocID="{04904217-0BC9-4719-857B-3FB1B631FA7A}" presName="nodes" presStyleCnt="0">
        <dgm:presLayoutVars>
          <dgm:chMax/>
          <dgm:chPref/>
          <dgm:animLvl val="lvl"/>
        </dgm:presLayoutVars>
      </dgm:prSet>
      <dgm:spPr/>
    </dgm:pt>
    <dgm:pt modelId="{74819307-0261-0343-B682-7E267C1BC610}" type="pres">
      <dgm:prSet presAssocID="{8F5C00A1-9CC8-4F4C-A102-782CC3547EAC}" presName="composite" presStyleCnt="0"/>
      <dgm:spPr/>
    </dgm:pt>
    <dgm:pt modelId="{09CAF350-E82C-1C4D-820D-6F866522088D}" type="pres">
      <dgm:prSet presAssocID="{8F5C00A1-9CC8-4F4C-A102-782CC3547EAC}" presName="ConnectorPoint" presStyleLbl="lnNode1" presStyleIdx="0" presStyleCnt="3"/>
      <dgm:spPr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5B20EEA3-58A5-604A-A07F-A3D148AE737D}" type="pres">
      <dgm:prSet presAssocID="{8F5C00A1-9CC8-4F4C-A102-782CC3547EAC}" presName="DropPinPlaceHolder" presStyleCnt="0"/>
      <dgm:spPr/>
    </dgm:pt>
    <dgm:pt modelId="{20E7BADE-AF8D-6049-8938-29DFF8724B34}" type="pres">
      <dgm:prSet presAssocID="{8F5C00A1-9CC8-4F4C-A102-782CC3547EAC}" presName="DropPin" presStyleLbl="alignNode1" presStyleIdx="0" presStyleCnt="3"/>
      <dgm:spPr/>
    </dgm:pt>
    <dgm:pt modelId="{A313466C-A061-2843-9DBF-A43091905EE0}" type="pres">
      <dgm:prSet presAssocID="{8F5C00A1-9CC8-4F4C-A102-782CC3547EAC}" presName="Ellipse" presStyleLbl="fgAcc1" presStyleIdx="1" presStyleCnt="4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A535B8D6-FB91-344C-AA1F-963B25C681D4}" type="pres">
      <dgm:prSet presAssocID="{8F5C00A1-9CC8-4F4C-A102-782CC3547EAC}" presName="L2TextContainer" presStyleLbl="revTx" presStyleIdx="0" presStyleCnt="6">
        <dgm:presLayoutVars>
          <dgm:bulletEnabled val="1"/>
        </dgm:presLayoutVars>
      </dgm:prSet>
      <dgm:spPr/>
    </dgm:pt>
    <dgm:pt modelId="{2F0631F8-44EF-FB4A-9418-7583DAD161BF}" type="pres">
      <dgm:prSet presAssocID="{8F5C00A1-9CC8-4F4C-A102-782CC3547EAC}" presName="L1TextContainer" presStyleLbl="revTx" presStyleIdx="1" presStyleCnt="6">
        <dgm:presLayoutVars>
          <dgm:chMax val="1"/>
          <dgm:chPref val="1"/>
          <dgm:bulletEnabled val="1"/>
        </dgm:presLayoutVars>
      </dgm:prSet>
      <dgm:spPr/>
    </dgm:pt>
    <dgm:pt modelId="{FB83A83B-52BA-3D45-B635-B331DB436705}" type="pres">
      <dgm:prSet presAssocID="{8F5C00A1-9CC8-4F4C-A102-782CC3547EAC}" presName="ConnectLine" presStyleLbl="sibTrans1D1" presStyleIdx="0" presStyleCnt="3"/>
      <dgm:spPr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FC9ADB41-AA2E-8A40-AC16-7C4EC263DA73}" type="pres">
      <dgm:prSet presAssocID="{8F5C00A1-9CC8-4F4C-A102-782CC3547EAC}" presName="EmptyPlaceHolder" presStyleCnt="0"/>
      <dgm:spPr/>
    </dgm:pt>
    <dgm:pt modelId="{E9EBC001-72F1-7D43-9137-319E5034CFF6}" type="pres">
      <dgm:prSet presAssocID="{256E56B6-9A2B-4308-A1C0-CC0D5109C2BF}" presName="spaceBetweenRectangles" presStyleCnt="0"/>
      <dgm:spPr/>
    </dgm:pt>
    <dgm:pt modelId="{BFB3AB79-1348-3D4D-9477-2854AFF366ED}" type="pres">
      <dgm:prSet presAssocID="{7B149807-540C-4DDD-8E14-7A9F7FF6C0DC}" presName="composite" presStyleCnt="0"/>
      <dgm:spPr/>
    </dgm:pt>
    <dgm:pt modelId="{B00E80DA-B498-2549-A211-44474A02CFAE}" type="pres">
      <dgm:prSet presAssocID="{7B149807-540C-4DDD-8E14-7A9F7FF6C0DC}" presName="ConnectorPoint" presStyleLbl="lnNode1" presStyleIdx="1" presStyleCnt="3"/>
      <dgm:spPr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F6844F32-1FB2-A94F-915F-2CF1F490247B}" type="pres">
      <dgm:prSet presAssocID="{7B149807-540C-4DDD-8E14-7A9F7FF6C0DC}" presName="DropPinPlaceHolder" presStyleCnt="0"/>
      <dgm:spPr/>
    </dgm:pt>
    <dgm:pt modelId="{7E372D55-08BB-6B4D-B174-B8DF256E7623}" type="pres">
      <dgm:prSet presAssocID="{7B149807-540C-4DDD-8E14-7A9F7FF6C0DC}" presName="DropPin" presStyleLbl="alignNode1" presStyleIdx="1" presStyleCnt="3"/>
      <dgm:spPr/>
    </dgm:pt>
    <dgm:pt modelId="{FAFEBD29-BACD-4041-94FD-A6308D1DBC1A}" type="pres">
      <dgm:prSet presAssocID="{7B149807-540C-4DDD-8E14-7A9F7FF6C0DC}" presName="Ellipse" presStyleLbl="fgAcc1" presStyleIdx="2" presStyleCnt="4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A6AE7899-35BD-6041-8B2E-2992BA00114D}" type="pres">
      <dgm:prSet presAssocID="{7B149807-540C-4DDD-8E14-7A9F7FF6C0DC}" presName="L2TextContainer" presStyleLbl="revTx" presStyleIdx="2" presStyleCnt="6">
        <dgm:presLayoutVars>
          <dgm:bulletEnabled val="1"/>
        </dgm:presLayoutVars>
      </dgm:prSet>
      <dgm:spPr/>
    </dgm:pt>
    <dgm:pt modelId="{0983A6E6-1BDD-B04E-9C6F-1AB596B77A83}" type="pres">
      <dgm:prSet presAssocID="{7B149807-540C-4DDD-8E14-7A9F7FF6C0DC}" presName="L1TextContainer" presStyleLbl="revTx" presStyleIdx="3" presStyleCnt="6">
        <dgm:presLayoutVars>
          <dgm:chMax val="1"/>
          <dgm:chPref val="1"/>
          <dgm:bulletEnabled val="1"/>
        </dgm:presLayoutVars>
      </dgm:prSet>
      <dgm:spPr/>
    </dgm:pt>
    <dgm:pt modelId="{895A46FE-D44C-924A-A325-E75E50D70BA7}" type="pres">
      <dgm:prSet presAssocID="{7B149807-540C-4DDD-8E14-7A9F7FF6C0DC}" presName="ConnectLine" presStyleLbl="sibTrans1D1" presStyleIdx="1" presStyleCnt="3"/>
      <dgm:spPr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2EA7DF90-0763-6148-84E1-279C5473D4BD}" type="pres">
      <dgm:prSet presAssocID="{7B149807-540C-4DDD-8E14-7A9F7FF6C0DC}" presName="EmptyPlaceHolder" presStyleCnt="0"/>
      <dgm:spPr/>
    </dgm:pt>
    <dgm:pt modelId="{B57A3992-4095-FD4C-ACD8-B3BE3D26B807}" type="pres">
      <dgm:prSet presAssocID="{25609C93-4823-4402-B8E6-00640A96AC69}" presName="spaceBetweenRectangles" presStyleCnt="0"/>
      <dgm:spPr/>
    </dgm:pt>
    <dgm:pt modelId="{C5D28679-47AB-B444-B121-E7E95B528849}" type="pres">
      <dgm:prSet presAssocID="{5ECC8043-5E52-4086-BCA8-E9D6A623EC82}" presName="composite" presStyleCnt="0"/>
      <dgm:spPr/>
    </dgm:pt>
    <dgm:pt modelId="{8974C640-2FB4-3248-999A-C1F2A97C181D}" type="pres">
      <dgm:prSet presAssocID="{5ECC8043-5E52-4086-BCA8-E9D6A623EC82}" presName="ConnectorPoint" presStyleLbl="lnNode1" presStyleIdx="2" presStyleCnt="3"/>
      <dgm:spPr>
        <a:solidFill>
          <a:schemeClr val="accent4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1A9024F4-27CF-3A49-AE9F-683B844FEB6C}" type="pres">
      <dgm:prSet presAssocID="{5ECC8043-5E52-4086-BCA8-E9D6A623EC82}" presName="DropPinPlaceHolder" presStyleCnt="0"/>
      <dgm:spPr/>
    </dgm:pt>
    <dgm:pt modelId="{00E5F2C8-CBC7-AA44-9F6C-6FBA303F4480}" type="pres">
      <dgm:prSet presAssocID="{5ECC8043-5E52-4086-BCA8-E9D6A623EC82}" presName="DropPin" presStyleLbl="alignNode1" presStyleIdx="2" presStyleCnt="3"/>
      <dgm:spPr/>
    </dgm:pt>
    <dgm:pt modelId="{A346A0C5-0136-754E-8433-A16FEB70EB2E}" type="pres">
      <dgm:prSet presAssocID="{5ECC8043-5E52-4086-BCA8-E9D6A623EC82}" presName="Ellipse" presStyleLbl="fgAcc1" presStyleIdx="3" presStyleCnt="4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8263896A-E03F-B34C-ABA9-9F40E21EF811}" type="pres">
      <dgm:prSet presAssocID="{5ECC8043-5E52-4086-BCA8-E9D6A623EC82}" presName="L2TextContainer" presStyleLbl="revTx" presStyleIdx="4" presStyleCnt="6">
        <dgm:presLayoutVars>
          <dgm:bulletEnabled val="1"/>
        </dgm:presLayoutVars>
      </dgm:prSet>
      <dgm:spPr/>
    </dgm:pt>
    <dgm:pt modelId="{6321D373-3694-CB47-B975-46983D34EE8C}" type="pres">
      <dgm:prSet presAssocID="{5ECC8043-5E52-4086-BCA8-E9D6A623EC82}" presName="L1TextContainer" presStyleLbl="revTx" presStyleIdx="5" presStyleCnt="6">
        <dgm:presLayoutVars>
          <dgm:chMax val="1"/>
          <dgm:chPref val="1"/>
          <dgm:bulletEnabled val="1"/>
        </dgm:presLayoutVars>
      </dgm:prSet>
      <dgm:spPr/>
    </dgm:pt>
    <dgm:pt modelId="{C594D607-2095-284C-A425-0ABB25026AE4}" type="pres">
      <dgm:prSet presAssocID="{5ECC8043-5E52-4086-BCA8-E9D6A623EC82}" presName="ConnectLine" presStyleLbl="sibTrans1D1" presStyleIdx="2" presStyleCnt="3"/>
      <dgm:spPr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ECB6D1DB-8F9C-5E4A-A855-7448CE506D77}" type="pres">
      <dgm:prSet presAssocID="{5ECC8043-5E52-4086-BCA8-E9D6A623EC82}" presName="EmptyPlaceHolder" presStyleCnt="0"/>
      <dgm:spPr/>
    </dgm:pt>
  </dgm:ptLst>
  <dgm:cxnLst>
    <dgm:cxn modelId="{5826A103-4CA6-4F4B-925C-1785D23BE805}" type="presOf" srcId="{5ECC8043-5E52-4086-BCA8-E9D6A623EC82}" destId="{6321D373-3694-CB47-B975-46983D34EE8C}" srcOrd="0" destOrd="0" presId="urn:microsoft.com/office/officeart/2017/3/layout/DropPinTimeline"/>
    <dgm:cxn modelId="{F5672204-6C59-429C-9A01-02CF50B9D5F0}" srcId="{8F5C00A1-9CC8-4F4C-A102-782CC3547EAC}" destId="{F869F270-8473-4C8E-9F07-095296E51D54}" srcOrd="0" destOrd="0" parTransId="{CBAD2E97-41B1-48B1-B7D7-A9E8B89FE633}" sibTransId="{ECC143F5-3132-4F79-88A1-7B07FFE25262}"/>
    <dgm:cxn modelId="{294A7105-0686-4652-A944-6F767F7943CE}" srcId="{04904217-0BC9-4719-857B-3FB1B631FA7A}" destId="{7B149807-540C-4DDD-8E14-7A9F7FF6C0DC}" srcOrd="1" destOrd="0" parTransId="{C77B60C9-B1F7-4DD2-96DF-BC06A10471CC}" sibTransId="{25609C93-4823-4402-B8E6-00640A96AC69}"/>
    <dgm:cxn modelId="{AE8F5209-CC7D-D04F-929F-C846350E04FC}" type="presOf" srcId="{C9238CE9-B65D-459A-B3D5-433C12DA73B2}" destId="{A6AE7899-35BD-6041-8B2E-2992BA00114D}" srcOrd="0" destOrd="1" presId="urn:microsoft.com/office/officeart/2017/3/layout/DropPinTimeline"/>
    <dgm:cxn modelId="{5237AA14-519C-4F26-8F9F-1A4D4E8CFEB4}" srcId="{8EC3B54F-860C-4999-B211-3AE46A9755A0}" destId="{C9238CE9-B65D-459A-B3D5-433C12DA73B2}" srcOrd="0" destOrd="0" parTransId="{83E74CB5-4054-4728-9C40-0F7F2ACE8152}" sibTransId="{1A526E3B-2710-48E5-B56E-B91F0C82B835}"/>
    <dgm:cxn modelId="{0E6CCD18-8AB7-4BD7-B093-06700000516F}" srcId="{8EC3B54F-860C-4999-B211-3AE46A9755A0}" destId="{608EC8FC-92AE-493C-8D0A-EA1E99106A9A}" srcOrd="1" destOrd="0" parTransId="{EE275A78-6703-44E0-90D6-9E7C65DDCF87}" sibTransId="{94672900-861F-442E-8028-764CBD1E738E}"/>
    <dgm:cxn modelId="{E4A75D2B-7F36-A74A-8752-F3CED329DC2F}" type="presOf" srcId="{8B0EC041-6EA9-422F-BCA1-1D6F540CD451}" destId="{8263896A-E03F-B34C-ABA9-9F40E21EF811}" srcOrd="0" destOrd="0" presId="urn:microsoft.com/office/officeart/2017/3/layout/DropPinTimeline"/>
    <dgm:cxn modelId="{4CD3CB2C-80E5-0540-9C65-BEAC7D826002}" type="presOf" srcId="{F869F270-8473-4C8E-9F07-095296E51D54}" destId="{A535B8D6-FB91-344C-AA1F-963B25C681D4}" srcOrd="0" destOrd="0" presId="urn:microsoft.com/office/officeart/2017/3/layout/DropPinTimeline"/>
    <dgm:cxn modelId="{19E91D41-A914-F64B-A517-328F3CBE4FC5}" type="presOf" srcId="{04904217-0BC9-4719-857B-3FB1B631FA7A}" destId="{3CC53E92-5DA4-8544-BC46-B5DF113DD826}" srcOrd="0" destOrd="0" presId="urn:microsoft.com/office/officeart/2017/3/layout/DropPinTimeline"/>
    <dgm:cxn modelId="{86411B5C-BD99-4DE8-A085-F42018A86614}" srcId="{7B149807-540C-4DDD-8E14-7A9F7FF6C0DC}" destId="{8EC3B54F-860C-4999-B211-3AE46A9755A0}" srcOrd="0" destOrd="0" parTransId="{CC56A266-AF9C-475D-B9A3-35D08E02D409}" sibTransId="{0EEEBBCD-CBF3-4045-82DA-32FDE217E5A1}"/>
    <dgm:cxn modelId="{2A3E1E75-3D91-4649-A598-37E8FFE36667}" type="presOf" srcId="{4E38BAF1-92C8-054C-A91C-A433BDBA4192}" destId="{8263896A-E03F-B34C-ABA9-9F40E21EF811}" srcOrd="0" destOrd="1" presId="urn:microsoft.com/office/officeart/2017/3/layout/DropPinTimeline"/>
    <dgm:cxn modelId="{0450DF90-63A8-4769-BDDE-1A4D831365C6}" srcId="{5ECC8043-5E52-4086-BCA8-E9D6A623EC82}" destId="{8B0EC041-6EA9-422F-BCA1-1D6F540CD451}" srcOrd="0" destOrd="0" parTransId="{6798FD87-8642-4C8E-BADE-46FD912F17E6}" sibTransId="{6C6B5BA7-B3B2-4CE3-9DD7-C34D94CFA8A8}"/>
    <dgm:cxn modelId="{972CEB95-B81C-4B5F-AF6A-D576562FC4FC}" srcId="{04904217-0BC9-4719-857B-3FB1B631FA7A}" destId="{5ECC8043-5E52-4086-BCA8-E9D6A623EC82}" srcOrd="2" destOrd="0" parTransId="{4D988027-0918-4DA1-900C-D46DA1334B5B}" sibTransId="{8C6D7620-7729-4853-B755-A769035958E7}"/>
    <dgm:cxn modelId="{9CC7A49A-848E-4246-8876-86DBD181A53C}" type="presOf" srcId="{8EC3B54F-860C-4999-B211-3AE46A9755A0}" destId="{A6AE7899-35BD-6041-8B2E-2992BA00114D}" srcOrd="0" destOrd="0" presId="urn:microsoft.com/office/officeart/2017/3/layout/DropPinTimeline"/>
    <dgm:cxn modelId="{D1A3A2AA-3E3D-464F-861B-3F8A4DFEEDB9}" srcId="{5ECC8043-5E52-4086-BCA8-E9D6A623EC82}" destId="{4E38BAF1-92C8-054C-A91C-A433BDBA4192}" srcOrd="1" destOrd="0" parTransId="{2AF871CF-A868-0841-8CD6-716A4FA4090B}" sibTransId="{FCDFCA5A-C0C4-AC44-AE35-61E87E01C009}"/>
    <dgm:cxn modelId="{5A893AC5-AECD-B44F-AA8D-E0C1BA124D64}" type="presOf" srcId="{7B149807-540C-4DDD-8E14-7A9F7FF6C0DC}" destId="{0983A6E6-1BDD-B04E-9C6F-1AB596B77A83}" srcOrd="0" destOrd="0" presId="urn:microsoft.com/office/officeart/2017/3/layout/DropPinTimeline"/>
    <dgm:cxn modelId="{B78D93E6-1811-FB48-A0DF-3D73AC021E4E}" type="presOf" srcId="{8F5C00A1-9CC8-4F4C-A102-782CC3547EAC}" destId="{2F0631F8-44EF-FB4A-9418-7583DAD161BF}" srcOrd="0" destOrd="0" presId="urn:microsoft.com/office/officeart/2017/3/layout/DropPinTimeline"/>
    <dgm:cxn modelId="{EC92DBEF-1F7E-451B-B1FB-A7A6D5008E2E}" srcId="{04904217-0BC9-4719-857B-3FB1B631FA7A}" destId="{8F5C00A1-9CC8-4F4C-A102-782CC3547EAC}" srcOrd="0" destOrd="0" parTransId="{0F98F990-86F2-4E72-AFEA-9C5A52029B60}" sibTransId="{256E56B6-9A2B-4308-A1C0-CC0D5109C2BF}"/>
    <dgm:cxn modelId="{0D8F34FD-1FDC-2F4D-BE59-D4BC84997699}" type="presOf" srcId="{608EC8FC-92AE-493C-8D0A-EA1E99106A9A}" destId="{A6AE7899-35BD-6041-8B2E-2992BA00114D}" srcOrd="0" destOrd="2" presId="urn:microsoft.com/office/officeart/2017/3/layout/DropPinTimeline"/>
    <dgm:cxn modelId="{E9A322AD-0395-3F4D-B879-DA747D255C54}" type="presParOf" srcId="{3CC53E92-5DA4-8544-BC46-B5DF113DD826}" destId="{D4B407C6-6855-6944-A92E-FFF2552845BE}" srcOrd="0" destOrd="0" presId="urn:microsoft.com/office/officeart/2017/3/layout/DropPinTimeline"/>
    <dgm:cxn modelId="{80927864-80A2-5D4D-9FE5-17D5E942A15E}" type="presParOf" srcId="{3CC53E92-5DA4-8544-BC46-B5DF113DD826}" destId="{736CE91F-FCF1-144F-AAE0-8D8C51CA4741}" srcOrd="1" destOrd="0" presId="urn:microsoft.com/office/officeart/2017/3/layout/DropPinTimeline"/>
    <dgm:cxn modelId="{0A7B5ABD-5338-A543-B5AC-DFD38A96704D}" type="presParOf" srcId="{736CE91F-FCF1-144F-AAE0-8D8C51CA4741}" destId="{74819307-0261-0343-B682-7E267C1BC610}" srcOrd="0" destOrd="0" presId="urn:microsoft.com/office/officeart/2017/3/layout/DropPinTimeline"/>
    <dgm:cxn modelId="{1D73FAA1-EC90-E64B-8FF6-29A0F3ABFFFA}" type="presParOf" srcId="{74819307-0261-0343-B682-7E267C1BC610}" destId="{09CAF350-E82C-1C4D-820D-6F866522088D}" srcOrd="0" destOrd="0" presId="urn:microsoft.com/office/officeart/2017/3/layout/DropPinTimeline"/>
    <dgm:cxn modelId="{E8945D4B-B2A5-1549-BDD5-4809385CC6EA}" type="presParOf" srcId="{74819307-0261-0343-B682-7E267C1BC610}" destId="{5B20EEA3-58A5-604A-A07F-A3D148AE737D}" srcOrd="1" destOrd="0" presId="urn:microsoft.com/office/officeart/2017/3/layout/DropPinTimeline"/>
    <dgm:cxn modelId="{830DAE1C-1059-8C45-9009-0A58BABA2023}" type="presParOf" srcId="{5B20EEA3-58A5-604A-A07F-A3D148AE737D}" destId="{20E7BADE-AF8D-6049-8938-29DFF8724B34}" srcOrd="0" destOrd="0" presId="urn:microsoft.com/office/officeart/2017/3/layout/DropPinTimeline"/>
    <dgm:cxn modelId="{E3B5F4CF-26DA-444B-97C6-9D7A2F274144}" type="presParOf" srcId="{5B20EEA3-58A5-604A-A07F-A3D148AE737D}" destId="{A313466C-A061-2843-9DBF-A43091905EE0}" srcOrd="1" destOrd="0" presId="urn:microsoft.com/office/officeart/2017/3/layout/DropPinTimeline"/>
    <dgm:cxn modelId="{F975C980-C85C-C34B-9350-757B96D4121D}" type="presParOf" srcId="{74819307-0261-0343-B682-7E267C1BC610}" destId="{A535B8D6-FB91-344C-AA1F-963B25C681D4}" srcOrd="2" destOrd="0" presId="urn:microsoft.com/office/officeart/2017/3/layout/DropPinTimeline"/>
    <dgm:cxn modelId="{D6D4F56F-1C7E-5C42-89D5-5AA062FC4EA6}" type="presParOf" srcId="{74819307-0261-0343-B682-7E267C1BC610}" destId="{2F0631F8-44EF-FB4A-9418-7583DAD161BF}" srcOrd="3" destOrd="0" presId="urn:microsoft.com/office/officeart/2017/3/layout/DropPinTimeline"/>
    <dgm:cxn modelId="{E059498B-63C8-DA4C-896C-D0936B3D86BB}" type="presParOf" srcId="{74819307-0261-0343-B682-7E267C1BC610}" destId="{FB83A83B-52BA-3D45-B635-B331DB436705}" srcOrd="4" destOrd="0" presId="urn:microsoft.com/office/officeart/2017/3/layout/DropPinTimeline"/>
    <dgm:cxn modelId="{D8EB6E74-A4BD-5343-A925-879DCE812413}" type="presParOf" srcId="{74819307-0261-0343-B682-7E267C1BC610}" destId="{FC9ADB41-AA2E-8A40-AC16-7C4EC263DA73}" srcOrd="5" destOrd="0" presId="urn:microsoft.com/office/officeart/2017/3/layout/DropPinTimeline"/>
    <dgm:cxn modelId="{7098CAD3-9DD6-9C46-8779-44B797CD3B22}" type="presParOf" srcId="{736CE91F-FCF1-144F-AAE0-8D8C51CA4741}" destId="{E9EBC001-72F1-7D43-9137-319E5034CFF6}" srcOrd="1" destOrd="0" presId="urn:microsoft.com/office/officeart/2017/3/layout/DropPinTimeline"/>
    <dgm:cxn modelId="{E741A4EB-B94D-A14C-97A3-AC04DC800A10}" type="presParOf" srcId="{736CE91F-FCF1-144F-AAE0-8D8C51CA4741}" destId="{BFB3AB79-1348-3D4D-9477-2854AFF366ED}" srcOrd="2" destOrd="0" presId="urn:microsoft.com/office/officeart/2017/3/layout/DropPinTimeline"/>
    <dgm:cxn modelId="{FD5173F0-C0C8-5C47-9E4E-985C58D67083}" type="presParOf" srcId="{BFB3AB79-1348-3D4D-9477-2854AFF366ED}" destId="{B00E80DA-B498-2549-A211-44474A02CFAE}" srcOrd="0" destOrd="0" presId="urn:microsoft.com/office/officeart/2017/3/layout/DropPinTimeline"/>
    <dgm:cxn modelId="{55840565-454F-F543-B4C8-3A2E6DDEF45D}" type="presParOf" srcId="{BFB3AB79-1348-3D4D-9477-2854AFF366ED}" destId="{F6844F32-1FB2-A94F-915F-2CF1F490247B}" srcOrd="1" destOrd="0" presId="urn:microsoft.com/office/officeart/2017/3/layout/DropPinTimeline"/>
    <dgm:cxn modelId="{D9FF3587-DD15-2944-8287-67C8E4C70D85}" type="presParOf" srcId="{F6844F32-1FB2-A94F-915F-2CF1F490247B}" destId="{7E372D55-08BB-6B4D-B174-B8DF256E7623}" srcOrd="0" destOrd="0" presId="urn:microsoft.com/office/officeart/2017/3/layout/DropPinTimeline"/>
    <dgm:cxn modelId="{E2A0B4EA-C699-324C-93C2-5DA8FAA74233}" type="presParOf" srcId="{F6844F32-1FB2-A94F-915F-2CF1F490247B}" destId="{FAFEBD29-BACD-4041-94FD-A6308D1DBC1A}" srcOrd="1" destOrd="0" presId="urn:microsoft.com/office/officeart/2017/3/layout/DropPinTimeline"/>
    <dgm:cxn modelId="{6301323B-B4CE-394B-B5CE-F5959084C2F6}" type="presParOf" srcId="{BFB3AB79-1348-3D4D-9477-2854AFF366ED}" destId="{A6AE7899-35BD-6041-8B2E-2992BA00114D}" srcOrd="2" destOrd="0" presId="urn:microsoft.com/office/officeart/2017/3/layout/DropPinTimeline"/>
    <dgm:cxn modelId="{C970559B-6B4F-3D42-8151-220161454FE2}" type="presParOf" srcId="{BFB3AB79-1348-3D4D-9477-2854AFF366ED}" destId="{0983A6E6-1BDD-B04E-9C6F-1AB596B77A83}" srcOrd="3" destOrd="0" presId="urn:microsoft.com/office/officeart/2017/3/layout/DropPinTimeline"/>
    <dgm:cxn modelId="{694B342A-546C-A143-BBD2-9BC643ED5158}" type="presParOf" srcId="{BFB3AB79-1348-3D4D-9477-2854AFF366ED}" destId="{895A46FE-D44C-924A-A325-E75E50D70BA7}" srcOrd="4" destOrd="0" presId="urn:microsoft.com/office/officeart/2017/3/layout/DropPinTimeline"/>
    <dgm:cxn modelId="{0F9F6353-8D45-DA4C-B593-ED2DA1BAFABF}" type="presParOf" srcId="{BFB3AB79-1348-3D4D-9477-2854AFF366ED}" destId="{2EA7DF90-0763-6148-84E1-279C5473D4BD}" srcOrd="5" destOrd="0" presId="urn:microsoft.com/office/officeart/2017/3/layout/DropPinTimeline"/>
    <dgm:cxn modelId="{422C7517-B372-834D-9CA3-2D1ACD4F7608}" type="presParOf" srcId="{736CE91F-FCF1-144F-AAE0-8D8C51CA4741}" destId="{B57A3992-4095-FD4C-ACD8-B3BE3D26B807}" srcOrd="3" destOrd="0" presId="urn:microsoft.com/office/officeart/2017/3/layout/DropPinTimeline"/>
    <dgm:cxn modelId="{0EC735C3-F9DC-2948-A11B-27457E1A743A}" type="presParOf" srcId="{736CE91F-FCF1-144F-AAE0-8D8C51CA4741}" destId="{C5D28679-47AB-B444-B121-E7E95B528849}" srcOrd="4" destOrd="0" presId="urn:microsoft.com/office/officeart/2017/3/layout/DropPinTimeline"/>
    <dgm:cxn modelId="{067C36A6-18FC-A349-8203-890D02392E1B}" type="presParOf" srcId="{C5D28679-47AB-B444-B121-E7E95B528849}" destId="{8974C640-2FB4-3248-999A-C1F2A97C181D}" srcOrd="0" destOrd="0" presId="urn:microsoft.com/office/officeart/2017/3/layout/DropPinTimeline"/>
    <dgm:cxn modelId="{60B7F0F4-ACDA-E542-A9B8-8A7882472543}" type="presParOf" srcId="{C5D28679-47AB-B444-B121-E7E95B528849}" destId="{1A9024F4-27CF-3A49-AE9F-683B844FEB6C}" srcOrd="1" destOrd="0" presId="urn:microsoft.com/office/officeart/2017/3/layout/DropPinTimeline"/>
    <dgm:cxn modelId="{96E50F22-D414-644A-B7A1-ED973B8226DF}" type="presParOf" srcId="{1A9024F4-27CF-3A49-AE9F-683B844FEB6C}" destId="{00E5F2C8-CBC7-AA44-9F6C-6FBA303F4480}" srcOrd="0" destOrd="0" presId="urn:microsoft.com/office/officeart/2017/3/layout/DropPinTimeline"/>
    <dgm:cxn modelId="{89988CBD-9CA4-7E41-A5A1-0633BFA5B623}" type="presParOf" srcId="{1A9024F4-27CF-3A49-AE9F-683B844FEB6C}" destId="{A346A0C5-0136-754E-8433-A16FEB70EB2E}" srcOrd="1" destOrd="0" presId="urn:microsoft.com/office/officeart/2017/3/layout/DropPinTimeline"/>
    <dgm:cxn modelId="{EB44AE8E-86FA-CE4F-A7EE-F43DE62DFEDA}" type="presParOf" srcId="{C5D28679-47AB-B444-B121-E7E95B528849}" destId="{8263896A-E03F-B34C-ABA9-9F40E21EF811}" srcOrd="2" destOrd="0" presId="urn:microsoft.com/office/officeart/2017/3/layout/DropPinTimeline"/>
    <dgm:cxn modelId="{04F6450F-5684-A74F-867C-D3F5F3FE596A}" type="presParOf" srcId="{C5D28679-47AB-B444-B121-E7E95B528849}" destId="{6321D373-3694-CB47-B975-46983D34EE8C}" srcOrd="3" destOrd="0" presId="urn:microsoft.com/office/officeart/2017/3/layout/DropPinTimeline"/>
    <dgm:cxn modelId="{EDAC98D6-AE0B-DF49-AE98-A3F3994BBEFF}" type="presParOf" srcId="{C5D28679-47AB-B444-B121-E7E95B528849}" destId="{C594D607-2095-284C-A425-0ABB25026AE4}" srcOrd="4" destOrd="0" presId="urn:microsoft.com/office/officeart/2017/3/layout/DropPinTimeline"/>
    <dgm:cxn modelId="{3C3FAFE7-C7FD-D844-AD86-0D3E7B94496A}" type="presParOf" srcId="{C5D28679-47AB-B444-B121-E7E95B528849}" destId="{ECB6D1DB-8F9C-5E4A-A855-7448CE506D77}" srcOrd="5" destOrd="0" presId="urn:microsoft.com/office/officeart/2017/3/layout/DropPin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43A8CF-CB3A-46F3-896F-B85525608FFF}">
      <dsp:nvSpPr>
        <dsp:cNvPr id="0" name=""/>
        <dsp:cNvSpPr/>
      </dsp:nvSpPr>
      <dsp:spPr>
        <a:xfrm>
          <a:off x="0" y="899622"/>
          <a:ext cx="6900512" cy="166084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D116C1-06B1-4005-B8DA-9CE674BF5AAF}">
      <dsp:nvSpPr>
        <dsp:cNvPr id="0" name=""/>
        <dsp:cNvSpPr/>
      </dsp:nvSpPr>
      <dsp:spPr>
        <a:xfrm>
          <a:off x="502404" y="1273312"/>
          <a:ext cx="913463" cy="91346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0DF385-B7C0-4B5F-9CF7-9979050D4264}">
      <dsp:nvSpPr>
        <dsp:cNvPr id="0" name=""/>
        <dsp:cNvSpPr/>
      </dsp:nvSpPr>
      <dsp:spPr>
        <a:xfrm>
          <a:off x="1918272" y="899622"/>
          <a:ext cx="4982239" cy="16608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772" tIns="175772" rIns="175772" bIns="175772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j-lt"/>
            </a:rPr>
            <a:t>2022 WHO report: </a:t>
          </a:r>
          <a:r>
            <a:rPr lang="en-US" sz="2000" b="1" kern="1200" dirty="0">
              <a:latin typeface="+mj-lt"/>
            </a:rPr>
            <a:t>25% increase </a:t>
          </a:r>
          <a:r>
            <a:rPr lang="en-US" sz="2000" kern="1200" dirty="0">
              <a:latin typeface="+mj-lt"/>
            </a:rPr>
            <a:t>in depression and anxiety worldwide.</a:t>
          </a:r>
        </a:p>
      </dsp:txBody>
      <dsp:txXfrm>
        <a:off x="1918272" y="899622"/>
        <a:ext cx="4982239" cy="1660842"/>
      </dsp:txXfrm>
    </dsp:sp>
    <dsp:sp modelId="{82DDE9A4-F283-489B-BFC7-1A8CBBFC2211}">
      <dsp:nvSpPr>
        <dsp:cNvPr id="0" name=""/>
        <dsp:cNvSpPr/>
      </dsp:nvSpPr>
      <dsp:spPr>
        <a:xfrm>
          <a:off x="0" y="2975675"/>
          <a:ext cx="6900512" cy="166084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63E410-8629-44A2-882A-F50B04B61EF1}">
      <dsp:nvSpPr>
        <dsp:cNvPr id="0" name=""/>
        <dsp:cNvSpPr/>
      </dsp:nvSpPr>
      <dsp:spPr>
        <a:xfrm>
          <a:off x="502404" y="3349365"/>
          <a:ext cx="913463" cy="91346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90486A-88C9-4667-B1E2-B9DCC4FB2510}">
      <dsp:nvSpPr>
        <dsp:cNvPr id="0" name=""/>
        <dsp:cNvSpPr/>
      </dsp:nvSpPr>
      <dsp:spPr>
        <a:xfrm>
          <a:off x="1918272" y="2975675"/>
          <a:ext cx="4982239" cy="16608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772" tIns="175772" rIns="175772" bIns="175772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j-lt"/>
            </a:rPr>
            <a:t>2022 Harvard study: “</a:t>
          </a:r>
          <a:r>
            <a:rPr lang="en-US" sz="2000" b="1" kern="1200" dirty="0">
              <a:latin typeface="+mj-lt"/>
            </a:rPr>
            <a:t>36%</a:t>
          </a:r>
          <a:r>
            <a:rPr lang="en-US" sz="2000" kern="1200" dirty="0">
              <a:latin typeface="+mj-lt"/>
            </a:rPr>
            <a:t> of all Americans—including </a:t>
          </a:r>
          <a:r>
            <a:rPr lang="en-US" sz="2000" b="1" kern="1200" dirty="0">
              <a:latin typeface="+mj-lt"/>
            </a:rPr>
            <a:t>61%</a:t>
          </a:r>
          <a:r>
            <a:rPr lang="en-US" sz="2000" kern="1200" dirty="0">
              <a:latin typeface="+mj-lt"/>
            </a:rPr>
            <a:t> of teens and young adults and </a:t>
          </a:r>
          <a:r>
            <a:rPr lang="en-US" sz="2000" b="1" kern="1200" dirty="0">
              <a:latin typeface="+mj-lt"/>
            </a:rPr>
            <a:t>51%</a:t>
          </a:r>
          <a:r>
            <a:rPr lang="en-US" sz="2000" kern="1200" dirty="0">
              <a:latin typeface="+mj-lt"/>
            </a:rPr>
            <a:t> of mothers with young children—suffer from “serious loneliness.”</a:t>
          </a:r>
        </a:p>
      </dsp:txBody>
      <dsp:txXfrm>
        <a:off x="1918272" y="2975675"/>
        <a:ext cx="4982239" cy="166084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2C733A-ECF1-2D47-B474-64ECD5963F2A}">
      <dsp:nvSpPr>
        <dsp:cNvPr id="0" name=""/>
        <dsp:cNvSpPr/>
      </dsp:nvSpPr>
      <dsp:spPr>
        <a:xfrm>
          <a:off x="1116579" y="1751"/>
          <a:ext cx="3451017" cy="1725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Age verification</a:t>
          </a:r>
        </a:p>
      </dsp:txBody>
      <dsp:txXfrm>
        <a:off x="1167117" y="52289"/>
        <a:ext cx="3349941" cy="1624432"/>
      </dsp:txXfrm>
    </dsp:sp>
    <dsp:sp modelId="{0691AF18-C506-AF4D-92D3-912AB17586EB}">
      <dsp:nvSpPr>
        <dsp:cNvPr id="0" name=""/>
        <dsp:cNvSpPr/>
      </dsp:nvSpPr>
      <dsp:spPr>
        <a:xfrm>
          <a:off x="1116579" y="1986086"/>
          <a:ext cx="3451017" cy="1725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It shall be unlawful to design, develop, or make available an artificial intelligence chatbot, knowing or with reckless disregard for the fact that the artificial intelligence chatbot:</a:t>
          </a:r>
        </a:p>
      </dsp:txBody>
      <dsp:txXfrm>
        <a:off x="1167117" y="2036624"/>
        <a:ext cx="3349941" cy="1624432"/>
      </dsp:txXfrm>
    </dsp:sp>
    <dsp:sp modelId="{8EF85B10-77A5-B743-8A2F-AF9509B6FABB}">
      <dsp:nvSpPr>
        <dsp:cNvPr id="0" name=""/>
        <dsp:cNvSpPr/>
      </dsp:nvSpPr>
      <dsp:spPr>
        <a:xfrm rot="19457599">
          <a:off x="4407811" y="2319754"/>
          <a:ext cx="1699976" cy="66005"/>
        </a:xfrm>
        <a:custGeom>
          <a:avLst/>
          <a:gdLst/>
          <a:ahLst/>
          <a:cxnLst/>
          <a:rect l="0" t="0" r="0" b="0"/>
          <a:pathLst>
            <a:path>
              <a:moveTo>
                <a:pt x="0" y="33002"/>
              </a:moveTo>
              <a:lnTo>
                <a:pt x="1699976" y="3300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5215300" y="2310258"/>
        <a:ext cx="84998" cy="84998"/>
      </dsp:txXfrm>
    </dsp:sp>
    <dsp:sp modelId="{F063C2D8-BD07-C045-864B-61F5CE4A3A24}">
      <dsp:nvSpPr>
        <dsp:cNvPr id="0" name=""/>
        <dsp:cNvSpPr/>
      </dsp:nvSpPr>
      <dsp:spPr>
        <a:xfrm>
          <a:off x="5948003" y="993919"/>
          <a:ext cx="3451017" cy="1725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encourages, promotes, or coerces suicide, non-suicidal self- injury, or imminent physical or sexual violence. </a:t>
          </a:r>
        </a:p>
      </dsp:txBody>
      <dsp:txXfrm>
        <a:off x="5998541" y="1044457"/>
        <a:ext cx="3349941" cy="1624432"/>
      </dsp:txXfrm>
    </dsp:sp>
    <dsp:sp modelId="{F2BD2F45-AD85-794D-8ED5-BC95C5F2F6DA}">
      <dsp:nvSpPr>
        <dsp:cNvPr id="0" name=""/>
        <dsp:cNvSpPr/>
      </dsp:nvSpPr>
      <dsp:spPr>
        <a:xfrm rot="2142401">
          <a:off x="4407811" y="3311922"/>
          <a:ext cx="1699976" cy="66005"/>
        </a:xfrm>
        <a:custGeom>
          <a:avLst/>
          <a:gdLst/>
          <a:ahLst/>
          <a:cxnLst/>
          <a:rect l="0" t="0" r="0" b="0"/>
          <a:pathLst>
            <a:path>
              <a:moveTo>
                <a:pt x="0" y="33002"/>
              </a:moveTo>
              <a:lnTo>
                <a:pt x="1699976" y="3300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5215300" y="3302425"/>
        <a:ext cx="84998" cy="84998"/>
      </dsp:txXfrm>
    </dsp:sp>
    <dsp:sp modelId="{BDDF90C3-7D79-C340-BA5A-4FAEDD3A9B4C}">
      <dsp:nvSpPr>
        <dsp:cNvPr id="0" name=""/>
        <dsp:cNvSpPr/>
      </dsp:nvSpPr>
      <dsp:spPr>
        <a:xfrm>
          <a:off x="5948003" y="2978254"/>
          <a:ext cx="3451017" cy="1725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poses a risk of soliciting, encouraging, or inducing minors to engage in, describe, or simulate sexually explicit conduct</a:t>
          </a:r>
        </a:p>
      </dsp:txBody>
      <dsp:txXfrm>
        <a:off x="5998541" y="3028792"/>
        <a:ext cx="3349941" cy="162443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CEEEF2-9FE5-4C12-B654-F1ACF74F5D8F}">
      <dsp:nvSpPr>
        <dsp:cNvPr id="0" name=""/>
        <dsp:cNvSpPr/>
      </dsp:nvSpPr>
      <dsp:spPr>
        <a:xfrm>
          <a:off x="0" y="681"/>
          <a:ext cx="6906491" cy="159550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67D454-82ED-41A8-AEE2-A29C4F5C591E}">
      <dsp:nvSpPr>
        <dsp:cNvPr id="0" name=""/>
        <dsp:cNvSpPr/>
      </dsp:nvSpPr>
      <dsp:spPr>
        <a:xfrm>
          <a:off x="482639" y="359669"/>
          <a:ext cx="877525" cy="8775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292B7C-73C5-4172-894E-ECFB881A20A8}">
      <dsp:nvSpPr>
        <dsp:cNvPr id="0" name=""/>
        <dsp:cNvSpPr/>
      </dsp:nvSpPr>
      <dsp:spPr>
        <a:xfrm>
          <a:off x="1842804" y="681"/>
          <a:ext cx="5063686" cy="1595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857" tIns="168857" rIns="168857" bIns="168857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Prohibit for minors until safety established [address risks of age verification]</a:t>
          </a:r>
        </a:p>
      </dsp:txBody>
      <dsp:txXfrm>
        <a:off x="1842804" y="681"/>
        <a:ext cx="5063686" cy="1595501"/>
      </dsp:txXfrm>
    </dsp:sp>
    <dsp:sp modelId="{12845CE8-DB3D-4E94-8C47-30442004FBE8}">
      <dsp:nvSpPr>
        <dsp:cNvPr id="0" name=""/>
        <dsp:cNvSpPr/>
      </dsp:nvSpPr>
      <dsp:spPr>
        <a:xfrm>
          <a:off x="0" y="1995058"/>
          <a:ext cx="6906491" cy="159550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92514D-E63C-496D-8B68-73F3D8F4CDDB}">
      <dsp:nvSpPr>
        <dsp:cNvPr id="0" name=""/>
        <dsp:cNvSpPr/>
      </dsp:nvSpPr>
      <dsp:spPr>
        <a:xfrm>
          <a:off x="482639" y="2354046"/>
          <a:ext cx="877525" cy="8775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D65542-A8CF-4687-A9A9-E06EB640158F}">
      <dsp:nvSpPr>
        <dsp:cNvPr id="0" name=""/>
        <dsp:cNvSpPr/>
      </dsp:nvSpPr>
      <dsp:spPr>
        <a:xfrm>
          <a:off x="1842804" y="1995058"/>
          <a:ext cx="5063686" cy="1595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857" tIns="168857" rIns="168857" bIns="168857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Require auditing and reporting of suicidal behavior (all ages) to the State.</a:t>
          </a:r>
        </a:p>
      </dsp:txBody>
      <dsp:txXfrm>
        <a:off x="1842804" y="1995058"/>
        <a:ext cx="5063686" cy="1595501"/>
      </dsp:txXfrm>
    </dsp:sp>
    <dsp:sp modelId="{AC3DB43D-929D-4134-9BF9-59651DF4DB06}">
      <dsp:nvSpPr>
        <dsp:cNvPr id="0" name=""/>
        <dsp:cNvSpPr/>
      </dsp:nvSpPr>
      <dsp:spPr>
        <a:xfrm>
          <a:off x="0" y="3989435"/>
          <a:ext cx="6906491" cy="159550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E787D2-F732-413A-82F7-BAD65CBFC57C}">
      <dsp:nvSpPr>
        <dsp:cNvPr id="0" name=""/>
        <dsp:cNvSpPr/>
      </dsp:nvSpPr>
      <dsp:spPr>
        <a:xfrm>
          <a:off x="482639" y="4348423"/>
          <a:ext cx="877525" cy="8775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0E1999-6E89-4938-8063-81036D87D5B4}">
      <dsp:nvSpPr>
        <dsp:cNvPr id="0" name=""/>
        <dsp:cNvSpPr/>
      </dsp:nvSpPr>
      <dsp:spPr>
        <a:xfrm>
          <a:off x="1842804" y="3989435"/>
          <a:ext cx="5063686" cy="1595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857" tIns="168857" rIns="168857" bIns="168857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Regulate manipulative techniques, including sycophancy, sexualization, clawing user back, irregular rewards.</a:t>
          </a:r>
        </a:p>
      </dsp:txBody>
      <dsp:txXfrm>
        <a:off x="1842804" y="3989435"/>
        <a:ext cx="5063686" cy="159550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C8BECA-E2C9-4643-95E4-48EEA2C596B2}">
      <dsp:nvSpPr>
        <dsp:cNvPr id="0" name=""/>
        <dsp:cNvSpPr/>
      </dsp:nvSpPr>
      <dsp:spPr>
        <a:xfrm>
          <a:off x="0" y="681"/>
          <a:ext cx="690649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BEF43F-F332-3B47-B8F3-C26F651ECBDA}">
      <dsp:nvSpPr>
        <dsp:cNvPr id="0" name=""/>
        <dsp:cNvSpPr/>
      </dsp:nvSpPr>
      <dsp:spPr>
        <a:xfrm>
          <a:off x="0" y="681"/>
          <a:ext cx="6906491" cy="797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Photo ID checks</a:t>
          </a:r>
        </a:p>
      </dsp:txBody>
      <dsp:txXfrm>
        <a:off x="0" y="681"/>
        <a:ext cx="6906491" cy="797750"/>
      </dsp:txXfrm>
    </dsp:sp>
    <dsp:sp modelId="{69E53D6B-0E78-444A-A040-700C05F69085}">
      <dsp:nvSpPr>
        <dsp:cNvPr id="0" name=""/>
        <dsp:cNvSpPr/>
      </dsp:nvSpPr>
      <dsp:spPr>
        <a:xfrm>
          <a:off x="0" y="798432"/>
          <a:ext cx="690649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01C2D8-DA04-0741-9761-BF0430FA26BF}">
      <dsp:nvSpPr>
        <dsp:cNvPr id="0" name=""/>
        <dsp:cNvSpPr/>
      </dsp:nvSpPr>
      <dsp:spPr>
        <a:xfrm>
          <a:off x="0" y="798432"/>
          <a:ext cx="6906491" cy="797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i="1" kern="1200" dirty="0"/>
            <a:t>Face scanning age estimation tools: High risks to youth</a:t>
          </a:r>
          <a:endParaRPr lang="en-US" sz="2200" kern="1200" dirty="0"/>
        </a:p>
      </dsp:txBody>
      <dsp:txXfrm>
        <a:off x="0" y="798432"/>
        <a:ext cx="6906491" cy="797750"/>
      </dsp:txXfrm>
    </dsp:sp>
    <dsp:sp modelId="{2E54C8C6-7CB5-654C-8228-7E9AF882C4D6}">
      <dsp:nvSpPr>
        <dsp:cNvPr id="0" name=""/>
        <dsp:cNvSpPr/>
      </dsp:nvSpPr>
      <dsp:spPr>
        <a:xfrm>
          <a:off x="0" y="1596183"/>
          <a:ext cx="690649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1A3F63-DD97-CF42-963F-6F7E352556EF}">
      <dsp:nvSpPr>
        <dsp:cNvPr id="0" name=""/>
        <dsp:cNvSpPr/>
      </dsp:nvSpPr>
      <dsp:spPr>
        <a:xfrm>
          <a:off x="0" y="1596183"/>
          <a:ext cx="6906491" cy="797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Credit card checks</a:t>
          </a:r>
        </a:p>
      </dsp:txBody>
      <dsp:txXfrm>
        <a:off x="0" y="1596183"/>
        <a:ext cx="6906491" cy="797750"/>
      </dsp:txXfrm>
    </dsp:sp>
    <dsp:sp modelId="{C081ED75-43B1-9F4B-B4B8-E947D7850ADF}">
      <dsp:nvSpPr>
        <dsp:cNvPr id="0" name=""/>
        <dsp:cNvSpPr/>
      </dsp:nvSpPr>
      <dsp:spPr>
        <a:xfrm>
          <a:off x="0" y="2393934"/>
          <a:ext cx="690649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0AFDA0-0DB9-0B40-BACE-C9EED4D1FD32}">
      <dsp:nvSpPr>
        <dsp:cNvPr id="0" name=""/>
        <dsp:cNvSpPr/>
      </dsp:nvSpPr>
      <dsp:spPr>
        <a:xfrm>
          <a:off x="0" y="2393934"/>
          <a:ext cx="6906491" cy="797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Digital ID</a:t>
          </a:r>
        </a:p>
      </dsp:txBody>
      <dsp:txXfrm>
        <a:off x="0" y="2393934"/>
        <a:ext cx="6906491" cy="797750"/>
      </dsp:txXfrm>
    </dsp:sp>
    <dsp:sp modelId="{F69EF9F1-09DE-994D-AD7B-4524006F8290}">
      <dsp:nvSpPr>
        <dsp:cNvPr id="0" name=""/>
        <dsp:cNvSpPr/>
      </dsp:nvSpPr>
      <dsp:spPr>
        <a:xfrm>
          <a:off x="0" y="3191684"/>
          <a:ext cx="690649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E95B76-E1BC-A247-B9A3-A145A9D51CF6}">
      <dsp:nvSpPr>
        <dsp:cNvPr id="0" name=""/>
        <dsp:cNvSpPr/>
      </dsp:nvSpPr>
      <dsp:spPr>
        <a:xfrm>
          <a:off x="0" y="3191684"/>
          <a:ext cx="6906491" cy="797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Vouching by the parent of a young person</a:t>
          </a:r>
        </a:p>
      </dsp:txBody>
      <dsp:txXfrm>
        <a:off x="0" y="3191684"/>
        <a:ext cx="6906491" cy="797750"/>
      </dsp:txXfrm>
    </dsp:sp>
    <dsp:sp modelId="{F3E2B330-DAC3-BF4E-B922-234955EC06CA}">
      <dsp:nvSpPr>
        <dsp:cNvPr id="0" name=""/>
        <dsp:cNvSpPr/>
      </dsp:nvSpPr>
      <dsp:spPr>
        <a:xfrm>
          <a:off x="0" y="3989435"/>
          <a:ext cx="690649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0AF7E2-C4FD-7A47-A404-075761B6EE18}">
      <dsp:nvSpPr>
        <dsp:cNvPr id="0" name=""/>
        <dsp:cNvSpPr/>
      </dsp:nvSpPr>
      <dsp:spPr>
        <a:xfrm>
          <a:off x="0" y="3989435"/>
          <a:ext cx="6906491" cy="797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Using AI to guess a user's age based on the data the company already has</a:t>
          </a:r>
        </a:p>
      </dsp:txBody>
      <dsp:txXfrm>
        <a:off x="0" y="3989435"/>
        <a:ext cx="6906491" cy="797750"/>
      </dsp:txXfrm>
    </dsp:sp>
    <dsp:sp modelId="{EB8430C3-7BE4-E64F-8A69-5DDF4DF3F262}">
      <dsp:nvSpPr>
        <dsp:cNvPr id="0" name=""/>
        <dsp:cNvSpPr/>
      </dsp:nvSpPr>
      <dsp:spPr>
        <a:xfrm>
          <a:off x="0" y="4787186"/>
          <a:ext cx="690649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92A602-3AA7-4540-8485-375B67AB13A0}">
      <dsp:nvSpPr>
        <dsp:cNvPr id="0" name=""/>
        <dsp:cNvSpPr/>
      </dsp:nvSpPr>
      <dsp:spPr>
        <a:xfrm>
          <a:off x="0" y="4787186"/>
          <a:ext cx="6906491" cy="797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i="0" kern="1200" dirty="0"/>
            <a:t>Relying on a third party that has already checked the user's age</a:t>
          </a:r>
        </a:p>
      </dsp:txBody>
      <dsp:txXfrm>
        <a:off x="0" y="4787186"/>
        <a:ext cx="6906491" cy="7977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005D55-C37E-4189-9708-86A25481C453}">
      <dsp:nvSpPr>
        <dsp:cNvPr id="0" name=""/>
        <dsp:cNvSpPr/>
      </dsp:nvSpPr>
      <dsp:spPr>
        <a:xfrm>
          <a:off x="0" y="698983"/>
          <a:ext cx="10515600" cy="129043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B3EB48-266F-4715-8122-9D5EFB1E46A0}">
      <dsp:nvSpPr>
        <dsp:cNvPr id="0" name=""/>
        <dsp:cNvSpPr/>
      </dsp:nvSpPr>
      <dsp:spPr>
        <a:xfrm>
          <a:off x="390355" y="989330"/>
          <a:ext cx="709737" cy="7097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92EC44-30DC-40E8-8BFB-540AE2AB4BD6}">
      <dsp:nvSpPr>
        <dsp:cNvPr id="0" name=""/>
        <dsp:cNvSpPr/>
      </dsp:nvSpPr>
      <dsp:spPr>
        <a:xfrm>
          <a:off x="1490447" y="698983"/>
          <a:ext cx="9025152" cy="1290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571" tIns="136571" rIns="136571" bIns="13657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+mj-lt"/>
            </a:rPr>
            <a:t>    71% of teens have a companion chatbot.</a:t>
          </a:r>
        </a:p>
      </dsp:txBody>
      <dsp:txXfrm>
        <a:off x="1490447" y="698983"/>
        <a:ext cx="9025152" cy="1290431"/>
      </dsp:txXfrm>
    </dsp:sp>
    <dsp:sp modelId="{12DE2277-E5BD-4CB4-986D-8304320A5349}">
      <dsp:nvSpPr>
        <dsp:cNvPr id="0" name=""/>
        <dsp:cNvSpPr/>
      </dsp:nvSpPr>
      <dsp:spPr>
        <a:xfrm>
          <a:off x="0" y="2312022"/>
          <a:ext cx="10515600" cy="129043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F31050-E6E7-4CF5-926D-304967EC15CB}">
      <dsp:nvSpPr>
        <dsp:cNvPr id="0" name=""/>
        <dsp:cNvSpPr/>
      </dsp:nvSpPr>
      <dsp:spPr>
        <a:xfrm>
          <a:off x="390355" y="2602369"/>
          <a:ext cx="709737" cy="7097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491382-B699-4C9F-BB03-C32993CEC2A1}">
      <dsp:nvSpPr>
        <dsp:cNvPr id="0" name=""/>
        <dsp:cNvSpPr/>
      </dsp:nvSpPr>
      <dsp:spPr>
        <a:xfrm>
          <a:off x="1490447" y="2312022"/>
          <a:ext cx="9025152" cy="1290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571" tIns="136571" rIns="136571" bIns="13657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latin typeface="+mj-lt"/>
            </a:rPr>
            <a:t>1/3 teens have an ongoing emotional relationship with the chatbot and would rather talk to the chatbot than any person.</a:t>
          </a:r>
        </a:p>
      </dsp:txBody>
      <dsp:txXfrm>
        <a:off x="1490447" y="2312022"/>
        <a:ext cx="9025152" cy="12904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376F50-D2D6-9F4E-8B7D-D76E8CF05AF4}">
      <dsp:nvSpPr>
        <dsp:cNvPr id="0" name=""/>
        <dsp:cNvSpPr/>
      </dsp:nvSpPr>
      <dsp:spPr>
        <a:xfrm>
          <a:off x="0" y="53670"/>
          <a:ext cx="6900512" cy="1216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latin typeface="+mj-lt"/>
            </a:rPr>
            <a:t>Create addiction</a:t>
          </a:r>
          <a:endParaRPr lang="en-US" sz="2500" kern="1200" dirty="0">
            <a:latin typeface="+mj-lt"/>
          </a:endParaRPr>
        </a:p>
      </dsp:txBody>
      <dsp:txXfrm>
        <a:off x="59399" y="113069"/>
        <a:ext cx="6781714" cy="1098002"/>
      </dsp:txXfrm>
    </dsp:sp>
    <dsp:sp modelId="{22C56F1D-5155-1243-B9E0-A4725F12FFAB}">
      <dsp:nvSpPr>
        <dsp:cNvPr id="0" name=""/>
        <dsp:cNvSpPr/>
      </dsp:nvSpPr>
      <dsp:spPr>
        <a:xfrm>
          <a:off x="0" y="1457670"/>
          <a:ext cx="6900512" cy="1216800"/>
        </a:xfrm>
        <a:prstGeom prst="round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latin typeface="+mj-lt"/>
            </a:rPr>
            <a:t>Abandon people with suicidal ideation</a:t>
          </a:r>
        </a:p>
      </dsp:txBody>
      <dsp:txXfrm>
        <a:off x="59399" y="1517069"/>
        <a:ext cx="6781714" cy="1098002"/>
      </dsp:txXfrm>
    </dsp:sp>
    <dsp:sp modelId="{CBFA5FA9-A431-E548-96C9-178C145DF5B5}">
      <dsp:nvSpPr>
        <dsp:cNvPr id="0" name=""/>
        <dsp:cNvSpPr/>
      </dsp:nvSpPr>
      <dsp:spPr>
        <a:xfrm>
          <a:off x="0" y="2861670"/>
          <a:ext cx="6900512" cy="1216800"/>
        </a:xfrm>
        <a:prstGeom prst="roundRect">
          <a:avLst/>
        </a:prstGeom>
        <a:solidFill>
          <a:schemeClr val="accent2">
            <a:hueOff val="4295742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latin typeface="+mj-lt"/>
            </a:rPr>
            <a:t>Can go rogue and cause harm</a:t>
          </a:r>
        </a:p>
      </dsp:txBody>
      <dsp:txXfrm>
        <a:off x="59399" y="2921069"/>
        <a:ext cx="6781714" cy="1098002"/>
      </dsp:txXfrm>
    </dsp:sp>
    <dsp:sp modelId="{3A85F970-0933-8E4F-B827-F5DBD33B97A0}">
      <dsp:nvSpPr>
        <dsp:cNvPr id="0" name=""/>
        <dsp:cNvSpPr/>
      </dsp:nvSpPr>
      <dsp:spPr>
        <a:xfrm>
          <a:off x="0" y="4265670"/>
          <a:ext cx="6900512" cy="1216800"/>
        </a:xfrm>
        <a:prstGeom prst="roundRect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latin typeface="+mj-lt"/>
            </a:rPr>
            <a:t>Confidentiality</a:t>
          </a:r>
        </a:p>
      </dsp:txBody>
      <dsp:txXfrm>
        <a:off x="59399" y="4325069"/>
        <a:ext cx="6781714" cy="10980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9E1481-9EBB-485E-B1E5-0DB5F89F5620}">
      <dsp:nvSpPr>
        <dsp:cNvPr id="0" name=""/>
        <dsp:cNvSpPr/>
      </dsp:nvSpPr>
      <dsp:spPr>
        <a:xfrm>
          <a:off x="0" y="2288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B2D9ED-B5E9-45BB-B943-D1015F48B186}">
      <dsp:nvSpPr>
        <dsp:cNvPr id="0" name=""/>
        <dsp:cNvSpPr/>
      </dsp:nvSpPr>
      <dsp:spPr>
        <a:xfrm>
          <a:off x="350852" y="263253"/>
          <a:ext cx="637913" cy="63791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1E584A-FC42-4CE3-8EC7-6AF704A1FBA9}">
      <dsp:nvSpPr>
        <dsp:cNvPr id="0" name=""/>
        <dsp:cNvSpPr/>
      </dsp:nvSpPr>
      <dsp:spPr>
        <a:xfrm>
          <a:off x="1339618" y="2288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+mj-lt"/>
            </a:rPr>
            <a:t>Constant praise/sycophancy</a:t>
          </a:r>
        </a:p>
      </dsp:txBody>
      <dsp:txXfrm>
        <a:off x="1339618" y="2288"/>
        <a:ext cx="5024605" cy="1159843"/>
      </dsp:txXfrm>
    </dsp:sp>
    <dsp:sp modelId="{CBB086E5-28EA-4DD3-8008-EFB1A713DF65}">
      <dsp:nvSpPr>
        <dsp:cNvPr id="0" name=""/>
        <dsp:cNvSpPr/>
      </dsp:nvSpPr>
      <dsp:spPr>
        <a:xfrm>
          <a:off x="0" y="1452092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5B7797-8F7D-4A57-B180-FAEDF3601D8D}">
      <dsp:nvSpPr>
        <dsp:cNvPr id="0" name=""/>
        <dsp:cNvSpPr/>
      </dsp:nvSpPr>
      <dsp:spPr>
        <a:xfrm>
          <a:off x="350852" y="1713057"/>
          <a:ext cx="637913" cy="63791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459881-8D4A-4B82-A0CD-117A85232DF7}">
      <dsp:nvSpPr>
        <dsp:cNvPr id="0" name=""/>
        <dsp:cNvSpPr/>
      </dsp:nvSpPr>
      <dsp:spPr>
        <a:xfrm>
          <a:off x="1339618" y="1452092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+mj-lt"/>
            </a:rPr>
            <a:t>Sexualized content </a:t>
          </a:r>
        </a:p>
      </dsp:txBody>
      <dsp:txXfrm>
        <a:off x="1339618" y="1452092"/>
        <a:ext cx="5024605" cy="1159843"/>
      </dsp:txXfrm>
    </dsp:sp>
    <dsp:sp modelId="{646C7715-DAC3-46F7-A18D-1A6D9FC35A53}">
      <dsp:nvSpPr>
        <dsp:cNvPr id="0" name=""/>
        <dsp:cNvSpPr/>
      </dsp:nvSpPr>
      <dsp:spPr>
        <a:xfrm>
          <a:off x="0" y="2901896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A05303-927B-4D5B-8B05-0BC1F21A1757}">
      <dsp:nvSpPr>
        <dsp:cNvPr id="0" name=""/>
        <dsp:cNvSpPr/>
      </dsp:nvSpPr>
      <dsp:spPr>
        <a:xfrm>
          <a:off x="350852" y="3162861"/>
          <a:ext cx="637913" cy="63791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5E5CCD-2767-4E72-9726-ECD8402828C0}">
      <dsp:nvSpPr>
        <dsp:cNvPr id="0" name=""/>
        <dsp:cNvSpPr/>
      </dsp:nvSpPr>
      <dsp:spPr>
        <a:xfrm>
          <a:off x="1339618" y="2901896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+mj-lt"/>
            </a:rPr>
            <a:t>Unsolicited outreach</a:t>
          </a:r>
        </a:p>
      </dsp:txBody>
      <dsp:txXfrm>
        <a:off x="1339618" y="2901896"/>
        <a:ext cx="5024605" cy="1159843"/>
      </dsp:txXfrm>
    </dsp:sp>
    <dsp:sp modelId="{742C3731-5D50-452D-A855-BE03D6021524}">
      <dsp:nvSpPr>
        <dsp:cNvPr id="0" name=""/>
        <dsp:cNvSpPr/>
      </dsp:nvSpPr>
      <dsp:spPr>
        <a:xfrm>
          <a:off x="0" y="4351700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F517B1-DC25-47DD-96D1-7A323E78FECD}">
      <dsp:nvSpPr>
        <dsp:cNvPr id="0" name=""/>
        <dsp:cNvSpPr/>
      </dsp:nvSpPr>
      <dsp:spPr>
        <a:xfrm>
          <a:off x="350852" y="4612665"/>
          <a:ext cx="637913" cy="63791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9EB4D0-A894-4AA7-85FD-6EE65AB8E594}">
      <dsp:nvSpPr>
        <dsp:cNvPr id="0" name=""/>
        <dsp:cNvSpPr/>
      </dsp:nvSpPr>
      <dsp:spPr>
        <a:xfrm>
          <a:off x="1339618" y="4351700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+mj-lt"/>
            </a:rPr>
            <a:t>Variable rewards</a:t>
          </a:r>
        </a:p>
      </dsp:txBody>
      <dsp:txXfrm>
        <a:off x="1339618" y="4351700"/>
        <a:ext cx="5024605" cy="115984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0F5977-7E2C-A846-B3E3-D2083A5FEA22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863FBE-38B1-5840-94E4-FBB4A5DC72D3}">
      <dsp:nvSpPr>
        <dsp:cNvPr id="0" name=""/>
        <dsp:cNvSpPr/>
      </dsp:nvSpPr>
      <dsp:spPr>
        <a:xfrm>
          <a:off x="0" y="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>
            <a:latin typeface="+mj-lt"/>
          </a:endParaRPr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+mj-lt"/>
            </a:rPr>
            <a:t>Provide a way to contact a human therapist.</a:t>
          </a:r>
        </a:p>
      </dsp:txBody>
      <dsp:txXfrm>
        <a:off x="0" y="0"/>
        <a:ext cx="6900512" cy="1384035"/>
      </dsp:txXfrm>
    </dsp:sp>
    <dsp:sp modelId="{ACA6B287-32B4-0A44-9737-1A59623D40C6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C19E4F-E062-CB48-8BB4-C5C9DCED6AC2}">
      <dsp:nvSpPr>
        <dsp:cNvPr id="0" name=""/>
        <dsp:cNvSpPr/>
      </dsp:nvSpPr>
      <dsp:spPr>
        <a:xfrm>
          <a:off x="0" y="138403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>
            <a:latin typeface="+mj-lt"/>
          </a:endParaRPr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+mj-lt"/>
            </a:rPr>
            <a:t>Provide a way to make a clinic appointment.</a:t>
          </a:r>
        </a:p>
      </dsp:txBody>
      <dsp:txXfrm>
        <a:off x="0" y="1384035"/>
        <a:ext cx="6900512" cy="1384035"/>
      </dsp:txXfrm>
    </dsp:sp>
    <dsp:sp modelId="{7566C7ED-1DB8-2B46-B3B5-3683C4494FCA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2">
            <a:hueOff val="4295742"/>
            <a:satOff val="-12329"/>
            <a:lumOff val="-19739"/>
            <a:alphaOff val="0"/>
          </a:schemeClr>
        </a:solidFill>
        <a:ln w="19050" cap="flat" cmpd="sng" algn="ctr">
          <a:solidFill>
            <a:schemeClr val="accent2">
              <a:hueOff val="4295742"/>
              <a:satOff val="-12329"/>
              <a:lumOff val="-197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412D11-24DC-1F41-B39A-C432E9FF4BD3}">
      <dsp:nvSpPr>
        <dsp:cNvPr id="0" name=""/>
        <dsp:cNvSpPr/>
      </dsp:nvSpPr>
      <dsp:spPr>
        <a:xfrm>
          <a:off x="0" y="276807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>
            <a:latin typeface="+mj-lt"/>
          </a:endParaRPr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+mj-lt"/>
            </a:rPr>
            <a:t>Provide emergency interventions if the person threatens to act.</a:t>
          </a:r>
        </a:p>
      </dsp:txBody>
      <dsp:txXfrm>
        <a:off x="0" y="2768070"/>
        <a:ext cx="6900512" cy="1384035"/>
      </dsp:txXfrm>
    </dsp:sp>
    <dsp:sp modelId="{A2455173-2ED1-C842-A600-27F51F0DE381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2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4AE4A1-DBC0-424F-A828-2B9BF78B84C6}">
      <dsp:nvSpPr>
        <dsp:cNvPr id="0" name=""/>
        <dsp:cNvSpPr/>
      </dsp:nvSpPr>
      <dsp:spPr>
        <a:xfrm>
          <a:off x="0" y="415210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>
            <a:latin typeface="+mj-lt"/>
          </a:endParaRPr>
        </a:p>
      </dsp:txBody>
      <dsp:txXfrm>
        <a:off x="0" y="4152105"/>
        <a:ext cx="6900512" cy="138403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0F5977-7E2C-A846-B3E3-D2083A5FEA22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863FBE-38B1-5840-94E4-FBB4A5DC72D3}">
      <dsp:nvSpPr>
        <dsp:cNvPr id="0" name=""/>
        <dsp:cNvSpPr/>
      </dsp:nvSpPr>
      <dsp:spPr>
        <a:xfrm>
          <a:off x="0" y="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>
            <a:solidFill>
              <a:schemeClr val="bg1">
                <a:lumMod val="85000"/>
              </a:schemeClr>
            </a:solidFill>
            <a:latin typeface="+mj-lt"/>
          </a:endParaRPr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>
                  <a:lumMod val="85000"/>
                </a:schemeClr>
              </a:solidFill>
              <a:latin typeface="+mj-lt"/>
            </a:rPr>
            <a:t>Provide a way to contact a human therapist.</a:t>
          </a:r>
        </a:p>
      </dsp:txBody>
      <dsp:txXfrm>
        <a:off x="0" y="0"/>
        <a:ext cx="6900512" cy="1384035"/>
      </dsp:txXfrm>
    </dsp:sp>
    <dsp:sp modelId="{ACA6B287-32B4-0A44-9737-1A59623D40C6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C19E4F-E062-CB48-8BB4-C5C9DCED6AC2}">
      <dsp:nvSpPr>
        <dsp:cNvPr id="0" name=""/>
        <dsp:cNvSpPr/>
      </dsp:nvSpPr>
      <dsp:spPr>
        <a:xfrm>
          <a:off x="0" y="138403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/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>
                  <a:lumMod val="85000"/>
                </a:schemeClr>
              </a:solidFill>
              <a:latin typeface="+mj-lt"/>
            </a:rPr>
            <a:t>Provide a way to make a clinic appointment.</a:t>
          </a:r>
        </a:p>
      </dsp:txBody>
      <dsp:txXfrm>
        <a:off x="0" y="1384035"/>
        <a:ext cx="6900512" cy="1384035"/>
      </dsp:txXfrm>
    </dsp:sp>
    <dsp:sp modelId="{7566C7ED-1DB8-2B46-B3B5-3683C4494FCA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2">
            <a:hueOff val="4295742"/>
            <a:satOff val="-12329"/>
            <a:lumOff val="-19739"/>
            <a:alphaOff val="0"/>
          </a:schemeClr>
        </a:solidFill>
        <a:ln w="19050" cap="flat" cmpd="sng" algn="ctr">
          <a:solidFill>
            <a:schemeClr val="accent2">
              <a:hueOff val="4295742"/>
              <a:satOff val="-12329"/>
              <a:lumOff val="-197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412D11-24DC-1F41-B39A-C432E9FF4BD3}">
      <dsp:nvSpPr>
        <dsp:cNvPr id="0" name=""/>
        <dsp:cNvSpPr/>
      </dsp:nvSpPr>
      <dsp:spPr>
        <a:xfrm>
          <a:off x="0" y="276807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/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>
                  <a:lumMod val="85000"/>
                </a:schemeClr>
              </a:solidFill>
              <a:latin typeface="+mj-lt"/>
            </a:rPr>
            <a:t>Provide emergency interventions if the person threatens to act.</a:t>
          </a:r>
        </a:p>
      </dsp:txBody>
      <dsp:txXfrm>
        <a:off x="0" y="2768070"/>
        <a:ext cx="6900512" cy="1384035"/>
      </dsp:txXfrm>
    </dsp:sp>
    <dsp:sp modelId="{A2455173-2ED1-C842-A600-27F51F0DE381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2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4AE4A1-DBC0-424F-A828-2B9BF78B84C6}">
      <dsp:nvSpPr>
        <dsp:cNvPr id="0" name=""/>
        <dsp:cNvSpPr/>
      </dsp:nvSpPr>
      <dsp:spPr>
        <a:xfrm>
          <a:off x="0" y="415210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/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+mj-lt"/>
            </a:rPr>
            <a:t>None of the above</a:t>
          </a:r>
        </a:p>
      </dsp:txBody>
      <dsp:txXfrm>
        <a:off x="0" y="4152105"/>
        <a:ext cx="6900512" cy="138403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669736-81D1-D04A-B909-D09F7C4CFE2E}">
      <dsp:nvSpPr>
        <dsp:cNvPr id="0" name=""/>
        <dsp:cNvSpPr/>
      </dsp:nvSpPr>
      <dsp:spPr>
        <a:xfrm>
          <a:off x="0" y="739943"/>
          <a:ext cx="6263640" cy="1216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+mj-lt"/>
            </a:rPr>
            <a:t>Form intense attachments without judgement.</a:t>
          </a:r>
        </a:p>
      </dsp:txBody>
      <dsp:txXfrm>
        <a:off x="59399" y="799342"/>
        <a:ext cx="6144842" cy="1098002"/>
      </dsp:txXfrm>
    </dsp:sp>
    <dsp:sp modelId="{EB803DD9-BA03-C94F-A993-E9B3026DA72A}">
      <dsp:nvSpPr>
        <dsp:cNvPr id="0" name=""/>
        <dsp:cNvSpPr/>
      </dsp:nvSpPr>
      <dsp:spPr>
        <a:xfrm>
          <a:off x="0" y="2143944"/>
          <a:ext cx="6263640" cy="12168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+mj-lt"/>
            </a:rPr>
            <a:t>Act impulsively when things go south. </a:t>
          </a:r>
        </a:p>
      </dsp:txBody>
      <dsp:txXfrm>
        <a:off x="59399" y="2203343"/>
        <a:ext cx="6144842" cy="1098002"/>
      </dsp:txXfrm>
    </dsp:sp>
    <dsp:sp modelId="{F62760C4-2788-1A4A-9C44-4F73D9F9127F}">
      <dsp:nvSpPr>
        <dsp:cNvPr id="0" name=""/>
        <dsp:cNvSpPr/>
      </dsp:nvSpPr>
      <dsp:spPr>
        <a:xfrm>
          <a:off x="0" y="3547944"/>
          <a:ext cx="6263640" cy="12168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kern="1200">
              <a:latin typeface="+mj-lt"/>
            </a:rPr>
            <a:t>High risk period when parents cut off chatbot</a:t>
          </a:r>
          <a:endParaRPr lang="en-US" sz="2500" b="0" kern="1200" dirty="0">
            <a:latin typeface="+mj-lt"/>
          </a:endParaRPr>
        </a:p>
      </dsp:txBody>
      <dsp:txXfrm>
        <a:off x="59399" y="3607343"/>
        <a:ext cx="6144842" cy="109800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01C15E-BF4D-4417-8AE4-B8FC0A816FBB}">
      <dsp:nvSpPr>
        <dsp:cNvPr id="0" name=""/>
        <dsp:cNvSpPr/>
      </dsp:nvSpPr>
      <dsp:spPr>
        <a:xfrm>
          <a:off x="8092" y="767504"/>
          <a:ext cx="812109" cy="81210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96C9C9-F82E-4D4B-83C1-31B9220C6A54}">
      <dsp:nvSpPr>
        <dsp:cNvPr id="0" name=""/>
        <dsp:cNvSpPr/>
      </dsp:nvSpPr>
      <dsp:spPr>
        <a:xfrm>
          <a:off x="8092" y="1683410"/>
          <a:ext cx="2320312" cy="761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0" kern="1200" dirty="0">
              <a:latin typeface="+mj-lt"/>
            </a:rPr>
            <a:t>Sewell and Adam knew they were talking to a chatbot.</a:t>
          </a:r>
        </a:p>
      </dsp:txBody>
      <dsp:txXfrm>
        <a:off x="8092" y="1683410"/>
        <a:ext cx="2320312" cy="761352"/>
      </dsp:txXfrm>
    </dsp:sp>
    <dsp:sp modelId="{C513908E-F7AE-426B-A587-B852494B4762}">
      <dsp:nvSpPr>
        <dsp:cNvPr id="0" name=""/>
        <dsp:cNvSpPr/>
      </dsp:nvSpPr>
      <dsp:spPr>
        <a:xfrm>
          <a:off x="8092" y="2493040"/>
          <a:ext cx="2320312" cy="688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37C5FD-D54D-48CC-BA94-AD2BECD679EE}">
      <dsp:nvSpPr>
        <dsp:cNvPr id="0" name=""/>
        <dsp:cNvSpPr/>
      </dsp:nvSpPr>
      <dsp:spPr>
        <a:xfrm>
          <a:off x="2734460" y="767504"/>
          <a:ext cx="812109" cy="81210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AA5AA3-662A-43C9-8EE5-3588FC6E8216}">
      <dsp:nvSpPr>
        <dsp:cNvPr id="0" name=""/>
        <dsp:cNvSpPr/>
      </dsp:nvSpPr>
      <dsp:spPr>
        <a:xfrm>
          <a:off x="2734460" y="1683410"/>
          <a:ext cx="2320312" cy="761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0" kern="1200" dirty="0">
              <a:latin typeface="+mj-lt"/>
            </a:rPr>
            <a:t>Requiring frequent disclosure of chatbot status is </a:t>
          </a:r>
          <a:r>
            <a:rPr lang="en-US" sz="1800" b="0" i="1" kern="1200" dirty="0">
              <a:latin typeface="+mj-lt"/>
            </a:rPr>
            <a:t>insufficient</a:t>
          </a:r>
          <a:r>
            <a:rPr lang="en-US" sz="1800" b="0" kern="1200" dirty="0">
              <a:latin typeface="+mj-lt"/>
            </a:rPr>
            <a:t>.</a:t>
          </a:r>
        </a:p>
      </dsp:txBody>
      <dsp:txXfrm>
        <a:off x="2734460" y="1683410"/>
        <a:ext cx="2320312" cy="761352"/>
      </dsp:txXfrm>
    </dsp:sp>
    <dsp:sp modelId="{93DE2A74-FB64-4C20-893E-1B729CCE544A}">
      <dsp:nvSpPr>
        <dsp:cNvPr id="0" name=""/>
        <dsp:cNvSpPr/>
      </dsp:nvSpPr>
      <dsp:spPr>
        <a:xfrm>
          <a:off x="2734460" y="2493040"/>
          <a:ext cx="2320312" cy="688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3B1951-EF85-4F10-9D00-8B4158030719}">
      <dsp:nvSpPr>
        <dsp:cNvPr id="0" name=""/>
        <dsp:cNvSpPr/>
      </dsp:nvSpPr>
      <dsp:spPr>
        <a:xfrm>
          <a:off x="5460827" y="767504"/>
          <a:ext cx="812109" cy="81210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DF5457-E0FA-4851-8028-AA8790753B49}">
      <dsp:nvSpPr>
        <dsp:cNvPr id="0" name=""/>
        <dsp:cNvSpPr/>
      </dsp:nvSpPr>
      <dsp:spPr>
        <a:xfrm>
          <a:off x="5460827" y="1683410"/>
          <a:ext cx="2320312" cy="761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0" kern="1200" dirty="0">
              <a:latin typeface="+mj-lt"/>
            </a:rPr>
            <a:t>The use of the chatbot for “empathy” </a:t>
          </a:r>
          <a:r>
            <a:rPr lang="en-US" sz="1800" b="0" i="1" kern="1200" dirty="0">
              <a:latin typeface="+mj-lt"/>
            </a:rPr>
            <a:t>requires</a:t>
          </a:r>
          <a:r>
            <a:rPr lang="en-US" sz="1800" b="0" kern="1200" dirty="0">
              <a:latin typeface="+mj-lt"/>
            </a:rPr>
            <a:t> suspending disbelief.</a:t>
          </a:r>
        </a:p>
      </dsp:txBody>
      <dsp:txXfrm>
        <a:off x="5460827" y="1683410"/>
        <a:ext cx="2320312" cy="761352"/>
      </dsp:txXfrm>
    </dsp:sp>
    <dsp:sp modelId="{9024D375-068F-4D89-AE73-8FA4A6BE25D2}">
      <dsp:nvSpPr>
        <dsp:cNvPr id="0" name=""/>
        <dsp:cNvSpPr/>
      </dsp:nvSpPr>
      <dsp:spPr>
        <a:xfrm>
          <a:off x="5460827" y="2493040"/>
          <a:ext cx="2320312" cy="688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BCF4CB-B548-46C0-BD8B-7406F741F85C}">
      <dsp:nvSpPr>
        <dsp:cNvPr id="0" name=""/>
        <dsp:cNvSpPr/>
      </dsp:nvSpPr>
      <dsp:spPr>
        <a:xfrm>
          <a:off x="8187194" y="767504"/>
          <a:ext cx="812109" cy="81210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CF5524-5DFB-4976-9F41-7542332092D3}">
      <dsp:nvSpPr>
        <dsp:cNvPr id="0" name=""/>
        <dsp:cNvSpPr/>
      </dsp:nvSpPr>
      <dsp:spPr>
        <a:xfrm>
          <a:off x="8187194" y="1683410"/>
          <a:ext cx="2320312" cy="761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0" kern="1200" dirty="0">
              <a:latin typeface="+mj-lt"/>
            </a:rPr>
            <a:t>Platforms intentionally make the chatbot sound human. </a:t>
          </a:r>
        </a:p>
      </dsp:txBody>
      <dsp:txXfrm>
        <a:off x="8187194" y="1683410"/>
        <a:ext cx="2320312" cy="761352"/>
      </dsp:txXfrm>
    </dsp:sp>
    <dsp:sp modelId="{B4AB9831-6550-443C-9193-B15B81454D2A}">
      <dsp:nvSpPr>
        <dsp:cNvPr id="0" name=""/>
        <dsp:cNvSpPr/>
      </dsp:nvSpPr>
      <dsp:spPr>
        <a:xfrm>
          <a:off x="8187194" y="2753890"/>
          <a:ext cx="2320312" cy="688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i="1" kern="1200" dirty="0">
              <a:latin typeface="+mj-lt"/>
            </a:rPr>
            <a:t>“Wait, let me think about that.”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i="1" kern="1200" dirty="0">
            <a:latin typeface="+mj-lt"/>
          </a:endParaRP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i="1" kern="1200" dirty="0">
              <a:latin typeface="+mj-lt"/>
            </a:rPr>
            <a:t>“I have to check with my parents.”</a:t>
          </a:r>
        </a:p>
      </dsp:txBody>
      <dsp:txXfrm>
        <a:off x="8187194" y="2753890"/>
        <a:ext cx="2320312" cy="68833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B407C6-6855-6944-A92E-FFF2552845BE}">
      <dsp:nvSpPr>
        <dsp:cNvPr id="0" name=""/>
        <dsp:cNvSpPr/>
      </dsp:nvSpPr>
      <dsp:spPr>
        <a:xfrm>
          <a:off x="0" y="2756916"/>
          <a:ext cx="6364224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E7BADE-AF8D-6049-8938-29DFF8724B34}">
      <dsp:nvSpPr>
        <dsp:cNvPr id="0" name=""/>
        <dsp:cNvSpPr/>
      </dsp:nvSpPr>
      <dsp:spPr>
        <a:xfrm rot="8100000">
          <a:off x="84737" y="637281"/>
          <a:ext cx="401640" cy="401640"/>
        </a:xfrm>
        <a:prstGeom prst="teardrop">
          <a:avLst>
            <a:gd name="adj" fmla="val 11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13466C-A061-2843-9DBF-A43091905EE0}">
      <dsp:nvSpPr>
        <dsp:cNvPr id="0" name=""/>
        <dsp:cNvSpPr/>
      </dsp:nvSpPr>
      <dsp:spPr>
        <a:xfrm>
          <a:off x="129356" y="681900"/>
          <a:ext cx="312403" cy="31240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35B8D6-FB91-344C-AA1F-963B25C681D4}">
      <dsp:nvSpPr>
        <dsp:cNvPr id="0" name=""/>
        <dsp:cNvSpPr/>
      </dsp:nvSpPr>
      <dsp:spPr>
        <a:xfrm>
          <a:off x="569561" y="1124821"/>
          <a:ext cx="2625499" cy="1632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1600" rIns="101600" bIns="1524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+mj-lt"/>
            </a:rPr>
            <a:t>California SB 243: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j-lt"/>
            </a:rPr>
            <a:t>First law in the U.S. requiring chatbot companies to monitor and report on suicide</a:t>
          </a:r>
        </a:p>
      </dsp:txBody>
      <dsp:txXfrm>
        <a:off x="569561" y="1124821"/>
        <a:ext cx="2625499" cy="1632094"/>
      </dsp:txXfrm>
    </dsp:sp>
    <dsp:sp modelId="{2F0631F8-44EF-FB4A-9418-7583DAD161BF}">
      <dsp:nvSpPr>
        <dsp:cNvPr id="0" name=""/>
        <dsp:cNvSpPr/>
      </dsp:nvSpPr>
      <dsp:spPr>
        <a:xfrm>
          <a:off x="569561" y="551383"/>
          <a:ext cx="2625499" cy="5734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>
              <a:latin typeface="+mj-lt"/>
            </a:rPr>
            <a:t>Oct 13, 2025</a:t>
          </a:r>
        </a:p>
      </dsp:txBody>
      <dsp:txXfrm>
        <a:off x="569561" y="551383"/>
        <a:ext cx="2625499" cy="573438"/>
      </dsp:txXfrm>
    </dsp:sp>
    <dsp:sp modelId="{FB83A83B-52BA-3D45-B635-B331DB436705}">
      <dsp:nvSpPr>
        <dsp:cNvPr id="0" name=""/>
        <dsp:cNvSpPr/>
      </dsp:nvSpPr>
      <dsp:spPr>
        <a:xfrm>
          <a:off x="285558" y="1124821"/>
          <a:ext cx="0" cy="1632094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CAF350-E82C-1C4D-820D-6F866522088D}">
      <dsp:nvSpPr>
        <dsp:cNvPr id="0" name=""/>
        <dsp:cNvSpPr/>
      </dsp:nvSpPr>
      <dsp:spPr>
        <a:xfrm>
          <a:off x="237154" y="2705306"/>
          <a:ext cx="102241" cy="10321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372D55-08BB-6B4D-B174-B8DF256E7623}">
      <dsp:nvSpPr>
        <dsp:cNvPr id="0" name=""/>
        <dsp:cNvSpPr/>
      </dsp:nvSpPr>
      <dsp:spPr>
        <a:xfrm rot="18900000">
          <a:off x="1668541" y="4474909"/>
          <a:ext cx="401640" cy="401640"/>
        </a:xfrm>
        <a:prstGeom prst="teardrop">
          <a:avLst>
            <a:gd name="adj" fmla="val 11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FEBD29-BACD-4041-94FD-A6308D1DBC1A}">
      <dsp:nvSpPr>
        <dsp:cNvPr id="0" name=""/>
        <dsp:cNvSpPr/>
      </dsp:nvSpPr>
      <dsp:spPr>
        <a:xfrm>
          <a:off x="1713160" y="4519527"/>
          <a:ext cx="312403" cy="31240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AE7899-35BD-6041-8B2E-2992BA00114D}">
      <dsp:nvSpPr>
        <dsp:cNvPr id="0" name=""/>
        <dsp:cNvSpPr/>
      </dsp:nvSpPr>
      <dsp:spPr>
        <a:xfrm>
          <a:off x="2153365" y="2756916"/>
          <a:ext cx="2625499" cy="1632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2400" rIns="0" bIns="10160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+mj-lt"/>
            </a:rPr>
            <a:t>GUARD ACT:  Federal Senate bipartisan bill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+mj-lt"/>
            </a:rPr>
            <a:t>Ban on AI companions for minors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+mj-lt"/>
            </a:rPr>
            <a:t>Criminal penalties</a:t>
          </a:r>
        </a:p>
      </dsp:txBody>
      <dsp:txXfrm>
        <a:off x="2153365" y="2756916"/>
        <a:ext cx="2625499" cy="1632094"/>
      </dsp:txXfrm>
    </dsp:sp>
    <dsp:sp modelId="{0983A6E6-1BDD-B04E-9C6F-1AB596B77A83}">
      <dsp:nvSpPr>
        <dsp:cNvPr id="0" name=""/>
        <dsp:cNvSpPr/>
      </dsp:nvSpPr>
      <dsp:spPr>
        <a:xfrm>
          <a:off x="2153365" y="4389010"/>
          <a:ext cx="2625499" cy="5734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>
              <a:latin typeface="+mj-lt"/>
            </a:rPr>
            <a:t>Oct 28, 2025</a:t>
          </a:r>
        </a:p>
      </dsp:txBody>
      <dsp:txXfrm>
        <a:off x="2153365" y="4389010"/>
        <a:ext cx="2625499" cy="573438"/>
      </dsp:txXfrm>
    </dsp:sp>
    <dsp:sp modelId="{895A46FE-D44C-924A-A325-E75E50D70BA7}">
      <dsp:nvSpPr>
        <dsp:cNvPr id="0" name=""/>
        <dsp:cNvSpPr/>
      </dsp:nvSpPr>
      <dsp:spPr>
        <a:xfrm>
          <a:off x="1869362" y="2756916"/>
          <a:ext cx="0" cy="1632094"/>
        </a:xfrm>
        <a:prstGeom prst="line">
          <a:avLst/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0E80DA-B498-2549-A211-44474A02CFAE}">
      <dsp:nvSpPr>
        <dsp:cNvPr id="0" name=""/>
        <dsp:cNvSpPr/>
      </dsp:nvSpPr>
      <dsp:spPr>
        <a:xfrm>
          <a:off x="1820958" y="2705306"/>
          <a:ext cx="102241" cy="10321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E5F2C8-CBC7-AA44-9F6C-6FBA303F4480}">
      <dsp:nvSpPr>
        <dsp:cNvPr id="0" name=""/>
        <dsp:cNvSpPr/>
      </dsp:nvSpPr>
      <dsp:spPr>
        <a:xfrm rot="8100000">
          <a:off x="3252346" y="637281"/>
          <a:ext cx="401640" cy="401640"/>
        </a:xfrm>
        <a:prstGeom prst="teardrop">
          <a:avLst>
            <a:gd name="adj" fmla="val 11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46A0C5-0136-754E-8433-A16FEB70EB2E}">
      <dsp:nvSpPr>
        <dsp:cNvPr id="0" name=""/>
        <dsp:cNvSpPr/>
      </dsp:nvSpPr>
      <dsp:spPr>
        <a:xfrm>
          <a:off x="3296964" y="681900"/>
          <a:ext cx="312403" cy="31240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63896A-E03F-B34C-ABA9-9F40E21EF811}">
      <dsp:nvSpPr>
        <dsp:cNvPr id="0" name=""/>
        <dsp:cNvSpPr/>
      </dsp:nvSpPr>
      <dsp:spPr>
        <a:xfrm>
          <a:off x="3737169" y="1124821"/>
          <a:ext cx="2625499" cy="1632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1600" rIns="101600" bIns="1524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+mj-lt"/>
            </a:rPr>
            <a:t>Character.AI: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kern="1200" dirty="0">
              <a:latin typeface="+mj-lt"/>
            </a:rPr>
            <a:t>Banned companion bots for minors</a:t>
          </a:r>
        </a:p>
      </dsp:txBody>
      <dsp:txXfrm>
        <a:off x="3737169" y="1124821"/>
        <a:ext cx="2625499" cy="1632094"/>
      </dsp:txXfrm>
    </dsp:sp>
    <dsp:sp modelId="{6321D373-3694-CB47-B975-46983D34EE8C}">
      <dsp:nvSpPr>
        <dsp:cNvPr id="0" name=""/>
        <dsp:cNvSpPr/>
      </dsp:nvSpPr>
      <dsp:spPr>
        <a:xfrm>
          <a:off x="3737169" y="551383"/>
          <a:ext cx="2625499" cy="5734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>
              <a:latin typeface="+mj-lt"/>
            </a:rPr>
            <a:t>Oct 29, 2025</a:t>
          </a:r>
        </a:p>
      </dsp:txBody>
      <dsp:txXfrm>
        <a:off x="3737169" y="551383"/>
        <a:ext cx="2625499" cy="573438"/>
      </dsp:txXfrm>
    </dsp:sp>
    <dsp:sp modelId="{C594D607-2095-284C-A425-0ABB25026AE4}">
      <dsp:nvSpPr>
        <dsp:cNvPr id="0" name=""/>
        <dsp:cNvSpPr/>
      </dsp:nvSpPr>
      <dsp:spPr>
        <a:xfrm>
          <a:off x="3453166" y="1124821"/>
          <a:ext cx="0" cy="1632094"/>
        </a:xfrm>
        <a:prstGeom prst="line">
          <a:avLst/>
        </a:pr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74C640-2FB4-3248-999A-C1F2A97C181D}">
      <dsp:nvSpPr>
        <dsp:cNvPr id="0" name=""/>
        <dsp:cNvSpPr/>
      </dsp:nvSpPr>
      <dsp:spPr>
        <a:xfrm>
          <a:off x="3404762" y="2705306"/>
          <a:ext cx="102241" cy="10321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E36D3A-7A0E-1F49-9FF0-A50A6441B302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C83CE3-ECEC-4D4D-AEAD-48985A9B7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623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C83CE3-ECEC-4D4D-AEAD-48985A9B7F6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613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DDBEC-8A08-8765-1D71-C508ADC87D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94E980-46F2-1375-A081-807D2A96E0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35F54-EED7-600F-DCFD-2164198DC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0583-A9AF-3D4E-B45A-F5CF4594A760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531348-7BEA-3F19-41CF-0AE33E22D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1CCC87-5CF0-1833-AEF1-A265B1563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4711-4877-864C-BA73-088264949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845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CDB29-8784-0022-3B2D-D4515D36C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FC3FEB-42E5-C409-EB6F-B65430005C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C1ABD-12FB-B155-EF10-27B702730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0583-A9AF-3D4E-B45A-F5CF4594A760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7037A-C89B-77AF-5404-00961FEA9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E921C-C813-D103-2AE8-CEF4040E0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4711-4877-864C-BA73-088264949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763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8CF822-151B-E8C7-6312-5A3B65141B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E10D3F-EDBA-5CDE-CE65-24849A7857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2AB3E9-6B97-8F86-B455-7C361AA39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0583-A9AF-3D4E-B45A-F5CF4594A760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E7E2F-069C-1647-24B6-9F7017BC2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257A00-DDD2-84F7-BAEB-68891FFD7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4711-4877-864C-BA73-088264949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11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FDB4D-AAEE-4EF8-5FCB-135A565BA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ADBBD-72DE-787B-B2F2-FD87119EC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CA4757-853C-3121-3929-8674D8387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0583-A9AF-3D4E-B45A-F5CF4594A760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C441B5-0F04-0C6E-42DA-C3040060B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76B03-A010-CCDA-BF82-AC14C6D76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4711-4877-864C-BA73-088264949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092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B38B6-666F-F6D8-1DD5-6E4A1C76A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F34292-2997-4397-7BE0-7EB74ADAE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28C0D-1B29-94ED-EAB8-EE478C85B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0583-A9AF-3D4E-B45A-F5CF4594A760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702F8-F544-6409-BC7F-CFBD69C7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7ED2C-BDA0-DBDD-ACCD-D913E9AE2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4711-4877-864C-BA73-088264949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157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899B7-2AE7-4F37-725F-60DDB4A92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97DDD-44C1-C31B-97F1-F266F21F60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D02EAE-1DAB-99E5-DA94-8D6D87B2BA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2AE424-B22F-6F68-848C-0B46258ED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0583-A9AF-3D4E-B45A-F5CF4594A760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9E5669-F7F9-CD4E-D2C7-6D507C369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A276DB-2ABB-BCD3-D56B-D5A12EF45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4711-4877-864C-BA73-088264949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25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FB9D7-902B-5673-B4FF-51CAF9A95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108AB5-5C56-D4A3-B3E0-CAAE7873C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D2F8CD-67E0-0594-803A-3F00B08700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C01BB-FA2B-AF36-B260-C85F380721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C013E5-D978-E4A2-6D98-A019272FA8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72A466-C14F-2E52-DB21-20102C3E0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0583-A9AF-3D4E-B45A-F5CF4594A760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5C539D-EBAE-D6F6-4567-02EB70417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BA5F01-B29F-78DB-9D61-A4BE58200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4711-4877-864C-BA73-088264949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011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27F06-2314-8C75-58C7-7C9F388E3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43B400-3DBB-FA7D-8B17-B25B528AE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0583-A9AF-3D4E-B45A-F5CF4594A760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D05836-780F-2A06-8D08-436154B18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A949C9-C9EE-4FD5-A06D-DC643FE42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4711-4877-864C-BA73-088264949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594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6721A3-CD9B-D1F5-BCE2-8BE3068C5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0583-A9AF-3D4E-B45A-F5CF4594A760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5B64CA-7821-8456-264C-A54B45C74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CC6CD9-3ED7-1CCE-0E1F-1FAFD8BAC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4711-4877-864C-BA73-088264949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36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3009E-0952-CFA8-EF23-00BCE59A7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35153-0B90-8DD4-402E-703A8ABE2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228541-FE20-7792-4752-4FF4256428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191F33-6A1A-F74D-818A-515AB4D9C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0583-A9AF-3D4E-B45A-F5CF4594A760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8804EE-E767-6B16-BBA9-13C10B4E7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9BFEB0-B6E6-5F26-8F77-65FA20546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4711-4877-864C-BA73-088264949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340B2-CAAD-2F6D-D654-F4DE69D4D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5E4A8D-1AD6-AE3F-E189-3E9711C925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0DD4A7-7E2C-BF70-6F4D-237332BDD0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A3935-4E5D-8EA0-A5BC-5653E42AE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0583-A9AF-3D4E-B45A-F5CF4594A760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F37577-6D36-1966-852B-70EC63D05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942D4D-CBF4-339B-EAD1-F746496BB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4711-4877-864C-BA73-088264949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23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FD3FC7-FACB-6AFB-41B0-63289C67B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AF4312-C7CC-F477-1C2A-F9F1C831C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46EE9-8624-1FA8-B4EF-C3EC346823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1A0583-A9AF-3D4E-B45A-F5CF4594A760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93BCE-6651-03D3-B822-2B839B5BC5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F47DCE-939E-C1F4-A251-8BA0433E50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474711-4877-864C-BA73-088264949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42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2B4E3E-810C-521E-09D6-6F138EA81D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en-US" sz="5000" dirty="0"/>
              <a:t>Joint Ethical AI/Consumer Protection/Public Safety Subcommittee Meeting (AI Task Force)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82D20A-BF7E-741B-C16D-4EF90C1C46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Jodi Halpern, MD, PhD</a:t>
            </a:r>
            <a:endParaRPr lang="en-US"/>
          </a:p>
          <a:p>
            <a:pPr algn="l"/>
            <a:r>
              <a:rPr lang="en-US" dirty="0"/>
              <a:t>November 7, 2025</a:t>
            </a:r>
            <a:endParaRPr lang="en-US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370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5404A4-DC3B-C040-E1EA-79F2548BF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9113520" cy="1956841"/>
          </a:xfrm>
        </p:spPr>
        <p:txBody>
          <a:bodyPr anchor="b">
            <a:noAutofit/>
          </a:bodyPr>
          <a:lstStyle/>
          <a:p>
            <a:r>
              <a:rPr lang="en-US" dirty="0"/>
              <a:t>No confidentiality</a:t>
            </a:r>
          </a:p>
        </p:txBody>
      </p:sp>
      <p:sp>
        <p:nvSpPr>
          <p:cNvPr id="20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CCF6C-1EF6-14C1-19A5-005B4AB1C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10701020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200" dirty="0">
              <a:latin typeface="+mj-lt"/>
            </a:endParaRPr>
          </a:p>
          <a:p>
            <a:r>
              <a:rPr lang="en-US" sz="2200" dirty="0">
                <a:latin typeface="+mj-lt"/>
              </a:rPr>
              <a:t>Chatbots may act like therapists, but they are not bound by confidentiality laws.</a:t>
            </a:r>
            <a:endParaRPr lang="en-US" sz="22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endParaRPr lang="en-US" sz="22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r>
              <a:rPr lang="en-US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No HIPAA protections: </a:t>
            </a:r>
            <a:r>
              <a:rPr lang="en-US" sz="2200" dirty="0">
                <a:latin typeface="+mj-lt"/>
              </a:rPr>
              <a:t>Health Insurance Portability and Accountability Act of 1996</a:t>
            </a:r>
          </a:p>
          <a:p>
            <a:endParaRPr lang="en-US" sz="2200" dirty="0">
              <a:latin typeface="+mj-lt"/>
            </a:endParaRPr>
          </a:p>
          <a:p>
            <a:r>
              <a:rPr lang="en-US" sz="2200" dirty="0">
                <a:latin typeface="+mj-lt"/>
              </a:rPr>
              <a:t>Users share intimate data that can be stored, analyzed, or monetized without oversight.</a:t>
            </a:r>
          </a:p>
        </p:txBody>
      </p:sp>
    </p:spTree>
    <p:extLst>
      <p:ext uri="{BB962C8B-B14F-4D97-AF65-F5344CB8AC3E}">
        <p14:creationId xmlns:p14="http://schemas.microsoft.com/office/powerpoint/2010/main" val="4150807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63B721-5900-6468-7F16-63004C823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2615F48-3493-24BB-ACB8-BCEB64E57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3374136" cy="6857999"/>
          </a:xfrm>
        </p:spPr>
        <p:txBody>
          <a:bodyPr>
            <a:normAutofit/>
          </a:bodyPr>
          <a:lstStyle/>
          <a:p>
            <a:r>
              <a:rPr lang="en-US" dirty="0"/>
              <a:t>Teens are especially vulnerable</a:t>
            </a: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1056B718-5672-7D04-6A96-4842F23698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3067206"/>
              </p:ext>
            </p:extLst>
          </p:nvPr>
        </p:nvGraphicFramePr>
        <p:xfrm>
          <a:off x="5090160" y="676655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2721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D76F74-CD28-8772-9EE6-9C3ABB8CE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314DCCC-B33E-1B7B-B4D9-B75D4E8F0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Teens are primed for emotional attachment to technology</a:t>
            </a:r>
          </a:p>
        </p:txBody>
      </p:sp>
      <p:sp>
        <p:nvSpPr>
          <p:cNvPr id="23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DBBB71D-D25A-8025-121A-12338D514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500" dirty="0">
              <a:latin typeface="+mj-lt"/>
            </a:endParaRPr>
          </a:p>
          <a:p>
            <a:r>
              <a:rPr lang="en-US" sz="2500" dirty="0">
                <a:latin typeface="+mj-lt"/>
              </a:rPr>
              <a:t>Suicidal behavior related to social media addiction. </a:t>
            </a:r>
          </a:p>
          <a:p>
            <a:endParaRPr lang="en-US" sz="2500" dirty="0">
              <a:latin typeface="+mj-lt"/>
            </a:endParaRPr>
          </a:p>
          <a:p>
            <a:r>
              <a:rPr lang="en-US" sz="2500" dirty="0">
                <a:latin typeface="+mj-lt"/>
              </a:rPr>
              <a:t>Moderate social media addiction (3 hours or more daily) </a:t>
            </a:r>
            <a:r>
              <a:rPr lang="en-US" sz="2500" b="1" dirty="0">
                <a:latin typeface="+mj-lt"/>
              </a:rPr>
              <a:t>increased risk of suicidal acts </a:t>
            </a:r>
            <a:r>
              <a:rPr lang="en-US" sz="2500" dirty="0">
                <a:latin typeface="+mj-lt"/>
              </a:rPr>
              <a:t>in  10-14-year-olds by </a:t>
            </a:r>
            <a:r>
              <a:rPr lang="en-US" sz="2500" b="1" dirty="0">
                <a:latin typeface="+mj-lt"/>
              </a:rPr>
              <a:t>38%</a:t>
            </a:r>
          </a:p>
          <a:p>
            <a:endParaRPr lang="en-US" sz="2200" dirty="0">
              <a:latin typeface="+mj-lt"/>
            </a:endParaRPr>
          </a:p>
          <a:p>
            <a:endParaRPr lang="en-US" sz="2200" dirty="0">
              <a:latin typeface="+mj-lt"/>
            </a:endParaRPr>
          </a:p>
          <a:p>
            <a:pPr marL="0" indent="0">
              <a:buNone/>
            </a:pPr>
            <a:endParaRPr lang="en-US" sz="2200" dirty="0">
              <a:latin typeface="+mj-lt"/>
            </a:endParaRPr>
          </a:p>
          <a:p>
            <a:pPr marL="0" indent="0">
              <a:buNone/>
            </a:pPr>
            <a:r>
              <a:rPr lang="en-US" sz="1500" dirty="0">
                <a:latin typeface="+mj-lt"/>
              </a:rPr>
              <a:t>Xiao Y, Meng Y, Brown TT, Keyes KM, Mann JJ. Addictive Screen Use Trajectories and Suicidal Behaviors, Suicidal Ideation, and Mental Health in US Youths. </a:t>
            </a:r>
            <a:r>
              <a:rPr lang="en-US" sz="1500" b="1" dirty="0">
                <a:latin typeface="+mj-lt"/>
              </a:rPr>
              <a:t>JAMA.</a:t>
            </a:r>
            <a:r>
              <a:rPr lang="en-US" sz="1500" dirty="0">
                <a:latin typeface="+mj-lt"/>
              </a:rPr>
              <a:t> 2025;334(3):219–228. doi:10.1001/jama.2025.7829</a:t>
            </a:r>
          </a:p>
          <a:p>
            <a:pPr marL="0" indent="0">
              <a:buNone/>
            </a:pPr>
            <a:endParaRPr lang="en-US" sz="2200" dirty="0">
              <a:latin typeface="+mj-lt"/>
            </a:endParaRPr>
          </a:p>
          <a:p>
            <a:pPr marL="0" indent="0">
              <a:buNone/>
            </a:pPr>
            <a:endParaRPr lang="en-US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18051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A428C4-D13D-0A03-84A4-8DDC3FF68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489E5E-9D61-A770-12EE-391684911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05C17E-FFF8-5153-961D-A1D282F1BE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96FCE1-D3D9-10CF-5B53-8972E191C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434" y="591343"/>
            <a:ext cx="3200400" cy="558561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We need the </a:t>
            </a:r>
            <a:r>
              <a:rPr lang="en-US" b="1" dirty="0">
                <a:solidFill>
                  <a:schemeClr val="bg1"/>
                </a:solidFill>
              </a:rPr>
              <a:t>STRONGEST</a:t>
            </a:r>
            <a:r>
              <a:rPr lang="en-US" dirty="0">
                <a:solidFill>
                  <a:schemeClr val="bg1"/>
                </a:solidFill>
              </a:rPr>
              <a:t> guardrails for minors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8FF7D8DA-765C-C9E2-E37F-EEF168CC82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09DA0-9E0C-C0E2-D145-EFF3EA66C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latin typeface="+mj-lt"/>
              </a:rPr>
              <a:t>Recent Suicides &amp; Legal Cases in the U.S.</a:t>
            </a:r>
          </a:p>
          <a:p>
            <a:pPr marL="0" indent="0">
              <a:buNone/>
            </a:pPr>
            <a:endParaRPr lang="en-US" sz="3000" b="1" dirty="0">
              <a:latin typeface="+mj-lt"/>
            </a:endParaRPr>
          </a:p>
          <a:p>
            <a:pPr marL="0" indent="0">
              <a:buNone/>
            </a:pPr>
            <a:r>
              <a:rPr lang="en-US" sz="3000" dirty="0">
                <a:latin typeface="+mj-lt"/>
              </a:rPr>
              <a:t>Florida • Texas • California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86DC783-5394-3E65-C3BF-D965FDD3696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309418" y="5765800"/>
            <a:ext cx="2603500" cy="921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6C322E-2E26-59BF-5091-8D9BC0E1D4A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4443031"/>
            <a:ext cx="825818" cy="17339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0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61002C-5CBA-C6D0-603E-E588B615A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1" name="Rectangle 6150">
            <a:extLst>
              <a:ext uri="{FF2B5EF4-FFF2-40B4-BE49-F238E27FC236}">
                <a16:creationId xmlns:a16="http://schemas.microsoft.com/office/drawing/2014/main" id="{10EB215C-7839-4CEA-AA02-B8F7755F9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3" name="Freeform: Shape 6152">
            <a:extLst>
              <a:ext uri="{FF2B5EF4-FFF2-40B4-BE49-F238E27FC236}">
                <a16:creationId xmlns:a16="http://schemas.microsoft.com/office/drawing/2014/main" id="{91011C6D-05BE-4D99-8C11-A0E478B129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0915134" cy="2251389"/>
          </a:xfrm>
          <a:custGeom>
            <a:avLst/>
            <a:gdLst>
              <a:gd name="connsiteX0" fmla="*/ 0 w 10915134"/>
              <a:gd name="connsiteY0" fmla="*/ 0 h 2251389"/>
              <a:gd name="connsiteX1" fmla="*/ 10915134 w 10915134"/>
              <a:gd name="connsiteY1" fmla="*/ 0 h 2251389"/>
              <a:gd name="connsiteX2" fmla="*/ 10882980 w 10915134"/>
              <a:gd name="connsiteY2" fmla="*/ 49990 h 2251389"/>
              <a:gd name="connsiteX3" fmla="*/ 10834795 w 10915134"/>
              <a:gd name="connsiteY3" fmla="*/ 110024 h 2251389"/>
              <a:gd name="connsiteX4" fmla="*/ 10738392 w 10915134"/>
              <a:gd name="connsiteY4" fmla="*/ 165813 h 2251389"/>
              <a:gd name="connsiteX5" fmla="*/ 10633692 w 10915134"/>
              <a:gd name="connsiteY5" fmla="*/ 209264 h 2251389"/>
              <a:gd name="connsiteX6" fmla="*/ 10586800 w 10915134"/>
              <a:gd name="connsiteY6" fmla="*/ 239716 h 2251389"/>
              <a:gd name="connsiteX7" fmla="*/ 10501658 w 10915134"/>
              <a:gd name="connsiteY7" fmla="*/ 307174 h 2251389"/>
              <a:gd name="connsiteX8" fmla="*/ 10404067 w 10915134"/>
              <a:gd name="connsiteY8" fmla="*/ 412395 h 2251389"/>
              <a:gd name="connsiteX9" fmla="*/ 10380953 w 10915134"/>
              <a:gd name="connsiteY9" fmla="*/ 472334 h 2251389"/>
              <a:gd name="connsiteX10" fmla="*/ 10341416 w 10915134"/>
              <a:gd name="connsiteY10" fmla="*/ 504774 h 2251389"/>
              <a:gd name="connsiteX11" fmla="*/ 10326329 w 10915134"/>
              <a:gd name="connsiteY11" fmla="*/ 523459 h 2251389"/>
              <a:gd name="connsiteX12" fmla="*/ 10298289 w 10915134"/>
              <a:gd name="connsiteY12" fmla="*/ 532173 h 2251389"/>
              <a:gd name="connsiteX13" fmla="*/ 10243127 w 10915134"/>
              <a:gd name="connsiteY13" fmla="*/ 540715 h 2251389"/>
              <a:gd name="connsiteX14" fmla="*/ 10141243 w 10915134"/>
              <a:gd name="connsiteY14" fmla="*/ 592343 h 2251389"/>
              <a:gd name="connsiteX15" fmla="*/ 9940352 w 10915134"/>
              <a:gd name="connsiteY15" fmla="*/ 631518 h 2251389"/>
              <a:gd name="connsiteX16" fmla="*/ 9836226 w 10915134"/>
              <a:gd name="connsiteY16" fmla="*/ 660496 h 2251389"/>
              <a:gd name="connsiteX17" fmla="*/ 9686899 w 10915134"/>
              <a:gd name="connsiteY17" fmla="*/ 683782 h 2251389"/>
              <a:gd name="connsiteX18" fmla="*/ 9578209 w 10915134"/>
              <a:gd name="connsiteY18" fmla="*/ 709781 h 2251389"/>
              <a:gd name="connsiteX19" fmla="*/ 9437298 w 10915134"/>
              <a:gd name="connsiteY19" fmla="*/ 757337 h 2251389"/>
              <a:gd name="connsiteX20" fmla="*/ 9435498 w 10915134"/>
              <a:gd name="connsiteY20" fmla="*/ 759689 h 2251389"/>
              <a:gd name="connsiteX21" fmla="*/ 9413910 w 10915134"/>
              <a:gd name="connsiteY21" fmla="*/ 764531 h 2251389"/>
              <a:gd name="connsiteX22" fmla="*/ 9361370 w 10915134"/>
              <a:gd name="connsiteY22" fmla="*/ 760593 h 2251389"/>
              <a:gd name="connsiteX23" fmla="*/ 9356626 w 10915134"/>
              <a:gd name="connsiteY23" fmla="*/ 764594 h 2251389"/>
              <a:gd name="connsiteX24" fmla="*/ 9311281 w 10915134"/>
              <a:gd name="connsiteY24" fmla="*/ 769260 h 2251389"/>
              <a:gd name="connsiteX25" fmla="*/ 9311173 w 10915134"/>
              <a:gd name="connsiteY25" fmla="*/ 771337 h 2251389"/>
              <a:gd name="connsiteX26" fmla="*/ 9300658 w 10915134"/>
              <a:gd name="connsiteY26" fmla="*/ 781452 h 2251389"/>
              <a:gd name="connsiteX27" fmla="*/ 9279376 w 10915134"/>
              <a:gd name="connsiteY27" fmla="*/ 796188 h 2251389"/>
              <a:gd name="connsiteX28" fmla="*/ 9189502 w 10915134"/>
              <a:gd name="connsiteY28" fmla="*/ 860175 h 2251389"/>
              <a:gd name="connsiteX29" fmla="*/ 9180260 w 10915134"/>
              <a:gd name="connsiteY29" fmla="*/ 862300 h 2251389"/>
              <a:gd name="connsiteX30" fmla="*/ 9180186 w 10915134"/>
              <a:gd name="connsiteY30" fmla="*/ 862799 h 2251389"/>
              <a:gd name="connsiteX31" fmla="*/ 9170652 w 10915134"/>
              <a:gd name="connsiteY31" fmla="*/ 865945 h 2251389"/>
              <a:gd name="connsiteX32" fmla="*/ 9145484 w 10915134"/>
              <a:gd name="connsiteY32" fmla="*/ 870300 h 2251389"/>
              <a:gd name="connsiteX33" fmla="*/ 9140031 w 10915134"/>
              <a:gd name="connsiteY33" fmla="*/ 874741 h 2251389"/>
              <a:gd name="connsiteX34" fmla="*/ 9138892 w 10915134"/>
              <a:gd name="connsiteY34" fmla="*/ 880860 h 2251389"/>
              <a:gd name="connsiteX35" fmla="*/ 9107257 w 10915134"/>
              <a:gd name="connsiteY35" fmla="*/ 903704 h 2251389"/>
              <a:gd name="connsiteX36" fmla="*/ 9034880 w 10915134"/>
              <a:gd name="connsiteY36" fmla="*/ 948837 h 2251389"/>
              <a:gd name="connsiteX37" fmla="*/ 8950600 w 10915134"/>
              <a:gd name="connsiteY37" fmla="*/ 994853 h 2251389"/>
              <a:gd name="connsiteX38" fmla="*/ 8753014 w 10915134"/>
              <a:gd name="connsiteY38" fmla="*/ 1118658 h 2251389"/>
              <a:gd name="connsiteX39" fmla="*/ 8581094 w 10915134"/>
              <a:gd name="connsiteY39" fmla="*/ 1153261 h 2251389"/>
              <a:gd name="connsiteX40" fmla="*/ 8498175 w 10915134"/>
              <a:gd name="connsiteY40" fmla="*/ 1187969 h 2251389"/>
              <a:gd name="connsiteX41" fmla="*/ 8448788 w 10915134"/>
              <a:gd name="connsiteY41" fmla="*/ 1206463 h 2251389"/>
              <a:gd name="connsiteX42" fmla="*/ 8367996 w 10915134"/>
              <a:gd name="connsiteY42" fmla="*/ 1232783 h 2251389"/>
              <a:gd name="connsiteX43" fmla="*/ 8367423 w 10915134"/>
              <a:gd name="connsiteY43" fmla="*/ 1238278 h 2251389"/>
              <a:gd name="connsiteX44" fmla="*/ 8359640 w 10915134"/>
              <a:gd name="connsiteY44" fmla="*/ 1246782 h 2251389"/>
              <a:gd name="connsiteX45" fmla="*/ 8346100 w 10915134"/>
              <a:gd name="connsiteY45" fmla="*/ 1266142 h 2251389"/>
              <a:gd name="connsiteX46" fmla="*/ 8318833 w 10915134"/>
              <a:gd name="connsiteY46" fmla="*/ 1292714 h 2251389"/>
              <a:gd name="connsiteX47" fmla="*/ 8317719 w 10915134"/>
              <a:gd name="connsiteY47" fmla="*/ 1291904 h 2251389"/>
              <a:gd name="connsiteX48" fmla="*/ 8307730 w 10915134"/>
              <a:gd name="connsiteY48" fmla="*/ 1293984 h 2251389"/>
              <a:gd name="connsiteX49" fmla="*/ 8240756 w 10915134"/>
              <a:gd name="connsiteY49" fmla="*/ 1301537 h 2251389"/>
              <a:gd name="connsiteX50" fmla="*/ 8216639 w 10915134"/>
              <a:gd name="connsiteY50" fmla="*/ 1327887 h 2251389"/>
              <a:gd name="connsiteX51" fmla="*/ 8211337 w 10915134"/>
              <a:gd name="connsiteY51" fmla="*/ 1332570 h 2251389"/>
              <a:gd name="connsiteX52" fmla="*/ 8211048 w 10915134"/>
              <a:gd name="connsiteY52" fmla="*/ 1332403 h 2251389"/>
              <a:gd name="connsiteX53" fmla="*/ 8205085 w 10915134"/>
              <a:gd name="connsiteY53" fmla="*/ 1336831 h 2251389"/>
              <a:gd name="connsiteX54" fmla="*/ 8137554 w 10915134"/>
              <a:gd name="connsiteY54" fmla="*/ 1342145 h 2251389"/>
              <a:gd name="connsiteX55" fmla="*/ 8054564 w 10915134"/>
              <a:gd name="connsiteY55" fmla="*/ 1367911 h 2251389"/>
              <a:gd name="connsiteX56" fmla="*/ 7973237 w 10915134"/>
              <a:gd name="connsiteY56" fmla="*/ 1397544 h 2251389"/>
              <a:gd name="connsiteX57" fmla="*/ 7944198 w 10915134"/>
              <a:gd name="connsiteY57" fmla="*/ 1410276 h 2251389"/>
              <a:gd name="connsiteX58" fmla="*/ 7890643 w 10915134"/>
              <a:gd name="connsiteY58" fmla="*/ 1424144 h 2251389"/>
              <a:gd name="connsiteX59" fmla="*/ 7864997 w 10915134"/>
              <a:gd name="connsiteY59" fmla="*/ 1425023 h 2251389"/>
              <a:gd name="connsiteX60" fmla="*/ 7864067 w 10915134"/>
              <a:gd name="connsiteY60" fmla="*/ 1426002 h 2251389"/>
              <a:gd name="connsiteX61" fmla="*/ 7861153 w 10915134"/>
              <a:gd name="connsiteY61" fmla="*/ 1423038 h 2251389"/>
              <a:gd name="connsiteX62" fmla="*/ 7844586 w 10915134"/>
              <a:gd name="connsiteY62" fmla="*/ 1429169 h 2251389"/>
              <a:gd name="connsiteX63" fmla="*/ 7840350 w 10915134"/>
              <a:gd name="connsiteY63" fmla="*/ 1432451 h 2251389"/>
              <a:gd name="connsiteX64" fmla="*/ 7833722 w 10915134"/>
              <a:gd name="connsiteY64" fmla="*/ 1435148 h 2251389"/>
              <a:gd name="connsiteX65" fmla="*/ 7833492 w 10915134"/>
              <a:gd name="connsiteY65" fmla="*/ 1434901 h 2251389"/>
              <a:gd name="connsiteX66" fmla="*/ 7827413 w 10915134"/>
              <a:gd name="connsiteY66" fmla="*/ 1438043 h 2251389"/>
              <a:gd name="connsiteX67" fmla="*/ 7798463 w 10915134"/>
              <a:gd name="connsiteY67" fmla="*/ 1457407 h 2251389"/>
              <a:gd name="connsiteX68" fmla="*/ 7759015 w 10915134"/>
              <a:gd name="connsiteY68" fmla="*/ 1458666 h 2251389"/>
              <a:gd name="connsiteX69" fmla="*/ 7752684 w 10915134"/>
              <a:gd name="connsiteY69" fmla="*/ 1444792 h 2251389"/>
              <a:gd name="connsiteX70" fmla="*/ 7747867 w 10915134"/>
              <a:gd name="connsiteY70" fmla="*/ 1447976 h 2251389"/>
              <a:gd name="connsiteX71" fmla="*/ 7738750 w 10915134"/>
              <a:gd name="connsiteY71" fmla="*/ 1456574 h 2251389"/>
              <a:gd name="connsiteX72" fmla="*/ 7735619 w 10915134"/>
              <a:gd name="connsiteY72" fmla="*/ 1456320 h 2251389"/>
              <a:gd name="connsiteX73" fmla="*/ 7705072 w 10915134"/>
              <a:gd name="connsiteY73" fmla="*/ 1465768 h 2251389"/>
              <a:gd name="connsiteX74" fmla="*/ 7696073 w 10915134"/>
              <a:gd name="connsiteY74" fmla="*/ 1462212 h 2251389"/>
              <a:gd name="connsiteX75" fmla="*/ 7692096 w 10915134"/>
              <a:gd name="connsiteY75" fmla="*/ 1462163 h 2251389"/>
              <a:gd name="connsiteX76" fmla="*/ 7674689 w 10915134"/>
              <a:gd name="connsiteY76" fmla="*/ 1477613 h 2251389"/>
              <a:gd name="connsiteX77" fmla="*/ 7665348 w 10915134"/>
              <a:gd name="connsiteY77" fmla="*/ 1483862 h 2251389"/>
              <a:gd name="connsiteX78" fmla="*/ 7606276 w 10915134"/>
              <a:gd name="connsiteY78" fmla="*/ 1538521 h 2251389"/>
              <a:gd name="connsiteX79" fmla="*/ 7504695 w 10915134"/>
              <a:gd name="connsiteY79" fmla="*/ 1566686 h 2251389"/>
              <a:gd name="connsiteX80" fmla="*/ 7401270 w 10915134"/>
              <a:gd name="connsiteY80" fmla="*/ 1597361 h 2251389"/>
              <a:gd name="connsiteX81" fmla="*/ 7320321 w 10915134"/>
              <a:gd name="connsiteY81" fmla="*/ 1619535 h 2251389"/>
              <a:gd name="connsiteX82" fmla="*/ 7149526 w 10915134"/>
              <a:gd name="connsiteY82" fmla="*/ 1743630 h 2251389"/>
              <a:gd name="connsiteX83" fmla="*/ 7105391 w 10915134"/>
              <a:gd name="connsiteY83" fmla="*/ 1752328 h 2251389"/>
              <a:gd name="connsiteX84" fmla="*/ 7071654 w 10915134"/>
              <a:gd name="connsiteY84" fmla="*/ 1785091 h 2251389"/>
              <a:gd name="connsiteX85" fmla="*/ 7054359 w 10915134"/>
              <a:gd name="connsiteY85" fmla="*/ 1782439 h 2251389"/>
              <a:gd name="connsiteX86" fmla="*/ 7051319 w 10915134"/>
              <a:gd name="connsiteY86" fmla="*/ 1781706 h 2251389"/>
              <a:gd name="connsiteX87" fmla="*/ 7040377 w 10915134"/>
              <a:gd name="connsiteY87" fmla="*/ 1784767 h 2251389"/>
              <a:gd name="connsiteX88" fmla="*/ 7035771 w 10915134"/>
              <a:gd name="connsiteY88" fmla="*/ 1778137 h 2251389"/>
              <a:gd name="connsiteX89" fmla="*/ 7018208 w 10915134"/>
              <a:gd name="connsiteY89" fmla="*/ 1777373 h 2251389"/>
              <a:gd name="connsiteX90" fmla="*/ 6998493 w 10915134"/>
              <a:gd name="connsiteY90" fmla="*/ 1785098 h 2251389"/>
              <a:gd name="connsiteX91" fmla="*/ 6928288 w 10915134"/>
              <a:gd name="connsiteY91" fmla="*/ 1811732 h 2251389"/>
              <a:gd name="connsiteX92" fmla="*/ 6917773 w 10915134"/>
              <a:gd name="connsiteY92" fmla="*/ 1820666 h 2251389"/>
              <a:gd name="connsiteX93" fmla="*/ 6881789 w 10915134"/>
              <a:gd name="connsiteY93" fmla="*/ 1828309 h 2251389"/>
              <a:gd name="connsiteX94" fmla="*/ 6879926 w 10915134"/>
              <a:gd name="connsiteY94" fmla="*/ 1830591 h 2251389"/>
              <a:gd name="connsiteX95" fmla="*/ 6845508 w 10915134"/>
              <a:gd name="connsiteY95" fmla="*/ 1841035 h 2251389"/>
              <a:gd name="connsiteX96" fmla="*/ 6786683 w 10915134"/>
              <a:gd name="connsiteY96" fmla="*/ 1868367 h 2251389"/>
              <a:gd name="connsiteX97" fmla="*/ 6773874 w 10915134"/>
              <a:gd name="connsiteY97" fmla="*/ 1863267 h 2251389"/>
              <a:gd name="connsiteX98" fmla="*/ 6771241 w 10915134"/>
              <a:gd name="connsiteY98" fmla="*/ 1859449 h 2251389"/>
              <a:gd name="connsiteX99" fmla="*/ 6755065 w 10915134"/>
              <a:gd name="connsiteY99" fmla="*/ 1866822 h 2251389"/>
              <a:gd name="connsiteX100" fmla="*/ 6740854 w 10915134"/>
              <a:gd name="connsiteY100" fmla="*/ 1865352 h 2251389"/>
              <a:gd name="connsiteX101" fmla="*/ 6730997 w 10915134"/>
              <a:gd name="connsiteY101" fmla="*/ 1874155 h 2251389"/>
              <a:gd name="connsiteX102" fmla="*/ 6714212 w 10915134"/>
              <a:gd name="connsiteY102" fmla="*/ 1876293 h 2251389"/>
              <a:gd name="connsiteX103" fmla="*/ 6693130 w 10915134"/>
              <a:gd name="connsiteY103" fmla="*/ 1876808 h 2251389"/>
              <a:gd name="connsiteX104" fmla="*/ 6674405 w 10915134"/>
              <a:gd name="connsiteY104" fmla="*/ 1873459 h 2251389"/>
              <a:gd name="connsiteX105" fmla="*/ 6647714 w 10915134"/>
              <a:gd name="connsiteY105" fmla="*/ 1878941 h 2251389"/>
              <a:gd name="connsiteX106" fmla="*/ 6586613 w 10915134"/>
              <a:gd name="connsiteY106" fmla="*/ 1887053 h 2251389"/>
              <a:gd name="connsiteX107" fmla="*/ 6540424 w 10915134"/>
              <a:gd name="connsiteY107" fmla="*/ 1893269 h 2251389"/>
              <a:gd name="connsiteX108" fmla="*/ 6460034 w 10915134"/>
              <a:gd name="connsiteY108" fmla="*/ 1911286 h 2251389"/>
              <a:gd name="connsiteX109" fmla="*/ 6445449 w 10915134"/>
              <a:gd name="connsiteY109" fmla="*/ 1926499 h 2251389"/>
              <a:gd name="connsiteX110" fmla="*/ 6407092 w 10915134"/>
              <a:gd name="connsiteY110" fmla="*/ 1921993 h 2251389"/>
              <a:gd name="connsiteX111" fmla="*/ 6396332 w 10915134"/>
              <a:gd name="connsiteY111" fmla="*/ 1907025 h 2251389"/>
              <a:gd name="connsiteX112" fmla="*/ 6347048 w 10915134"/>
              <a:gd name="connsiteY112" fmla="*/ 1912130 h 2251389"/>
              <a:gd name="connsiteX113" fmla="*/ 6302270 w 10915134"/>
              <a:gd name="connsiteY113" fmla="*/ 1933613 h 2251389"/>
              <a:gd name="connsiteX114" fmla="*/ 6243078 w 10915134"/>
              <a:gd name="connsiteY114" fmla="*/ 1945644 h 2251389"/>
              <a:gd name="connsiteX115" fmla="*/ 6207738 w 10915134"/>
              <a:gd name="connsiteY115" fmla="*/ 1953011 h 2251389"/>
              <a:gd name="connsiteX116" fmla="*/ 6108781 w 10915134"/>
              <a:gd name="connsiteY116" fmla="*/ 1959474 h 2251389"/>
              <a:gd name="connsiteX117" fmla="*/ 6103698 w 10915134"/>
              <a:gd name="connsiteY117" fmla="*/ 1959304 h 2251389"/>
              <a:gd name="connsiteX118" fmla="*/ 6087017 w 10915134"/>
              <a:gd name="connsiteY118" fmla="*/ 1969078 h 2251389"/>
              <a:gd name="connsiteX119" fmla="*/ 6086313 w 10915134"/>
              <a:gd name="connsiteY119" fmla="*/ 1971580 h 2251389"/>
              <a:gd name="connsiteX120" fmla="*/ 6024291 w 10915134"/>
              <a:gd name="connsiteY120" fmla="*/ 1966761 h 2251389"/>
              <a:gd name="connsiteX121" fmla="*/ 6016853 w 10915134"/>
              <a:gd name="connsiteY121" fmla="*/ 1970526 h 2251389"/>
              <a:gd name="connsiteX122" fmla="*/ 5975404 w 10915134"/>
              <a:gd name="connsiteY122" fmla="*/ 1961749 h 2251389"/>
              <a:gd name="connsiteX123" fmla="*/ 5954536 w 10915134"/>
              <a:gd name="connsiteY123" fmla="*/ 1960220 h 2251389"/>
              <a:gd name="connsiteX124" fmla="*/ 5917280 w 10915134"/>
              <a:gd name="connsiteY124" fmla="*/ 1954478 h 2251389"/>
              <a:gd name="connsiteX125" fmla="*/ 5914232 w 10915134"/>
              <a:gd name="connsiteY125" fmla="*/ 1956919 h 2251389"/>
              <a:gd name="connsiteX126" fmla="*/ 5906850 w 10915134"/>
              <a:gd name="connsiteY126" fmla="*/ 1954702 h 2251389"/>
              <a:gd name="connsiteX127" fmla="*/ 5901461 w 10915134"/>
              <a:gd name="connsiteY127" fmla="*/ 1957577 h 2251389"/>
              <a:gd name="connsiteX128" fmla="*/ 5895317 w 10915134"/>
              <a:gd name="connsiteY128" fmla="*/ 1956828 h 2251389"/>
              <a:gd name="connsiteX129" fmla="*/ 5831128 w 10915134"/>
              <a:gd name="connsiteY129" fmla="*/ 1968382 h 2251389"/>
              <a:gd name="connsiteX130" fmla="*/ 5817261 w 10915134"/>
              <a:gd name="connsiteY130" fmla="*/ 1966124 h 2251389"/>
              <a:gd name="connsiteX131" fmla="*/ 5806791 w 10915134"/>
              <a:gd name="connsiteY131" fmla="*/ 1974713 h 2251389"/>
              <a:gd name="connsiteX132" fmla="*/ 5762574 w 10915134"/>
              <a:gd name="connsiteY132" fmla="*/ 1976973 h 2251389"/>
              <a:gd name="connsiteX133" fmla="*/ 5747297 w 10915134"/>
              <a:gd name="connsiteY133" fmla="*/ 1970252 h 2251389"/>
              <a:gd name="connsiteX134" fmla="*/ 5733169 w 10915134"/>
              <a:gd name="connsiteY134" fmla="*/ 1965433 h 2251389"/>
              <a:gd name="connsiteX135" fmla="*/ 5731338 w 10915134"/>
              <a:gd name="connsiteY135" fmla="*/ 1965447 h 2251389"/>
              <a:gd name="connsiteX136" fmla="*/ 5712957 w 10915134"/>
              <a:gd name="connsiteY136" fmla="*/ 1965596 h 2251389"/>
              <a:gd name="connsiteX137" fmla="*/ 5678760 w 10915134"/>
              <a:gd name="connsiteY137" fmla="*/ 1965873 h 2251389"/>
              <a:gd name="connsiteX138" fmla="*/ 5612457 w 10915134"/>
              <a:gd name="connsiteY138" fmla="*/ 1972287 h 2251389"/>
              <a:gd name="connsiteX139" fmla="*/ 5462439 w 10915134"/>
              <a:gd name="connsiteY139" fmla="*/ 1941766 h 2251389"/>
              <a:gd name="connsiteX140" fmla="*/ 5249426 w 10915134"/>
              <a:gd name="connsiteY140" fmla="*/ 1957993 h 2251389"/>
              <a:gd name="connsiteX141" fmla="*/ 4795460 w 10915134"/>
              <a:gd name="connsiteY141" fmla="*/ 2018541 h 2251389"/>
              <a:gd name="connsiteX142" fmla="*/ 4698875 w 10915134"/>
              <a:gd name="connsiteY142" fmla="*/ 2031693 h 2251389"/>
              <a:gd name="connsiteX143" fmla="*/ 4635334 w 10915134"/>
              <a:gd name="connsiteY143" fmla="*/ 2035504 h 2251389"/>
              <a:gd name="connsiteX144" fmla="*/ 4529228 w 10915134"/>
              <a:gd name="connsiteY144" fmla="*/ 2076609 h 2251389"/>
              <a:gd name="connsiteX145" fmla="*/ 4408461 w 10915134"/>
              <a:gd name="connsiteY145" fmla="*/ 2090939 h 2251389"/>
              <a:gd name="connsiteX146" fmla="*/ 4254651 w 10915134"/>
              <a:gd name="connsiteY146" fmla="*/ 2101730 h 2251389"/>
              <a:gd name="connsiteX147" fmla="*/ 4213233 w 10915134"/>
              <a:gd name="connsiteY147" fmla="*/ 2120326 h 2251389"/>
              <a:gd name="connsiteX148" fmla="*/ 4153938 w 10915134"/>
              <a:gd name="connsiteY148" fmla="*/ 2137520 h 2251389"/>
              <a:gd name="connsiteX149" fmla="*/ 4050969 w 10915134"/>
              <a:gd name="connsiteY149" fmla="*/ 2177971 h 2251389"/>
              <a:gd name="connsiteX150" fmla="*/ 3933162 w 10915134"/>
              <a:gd name="connsiteY150" fmla="*/ 2199509 h 2251389"/>
              <a:gd name="connsiteX151" fmla="*/ 3797609 w 10915134"/>
              <a:gd name="connsiteY151" fmla="*/ 2185813 h 2251389"/>
              <a:gd name="connsiteX152" fmla="*/ 3723511 w 10915134"/>
              <a:gd name="connsiteY152" fmla="*/ 2185401 h 2251389"/>
              <a:gd name="connsiteX153" fmla="*/ 3478465 w 10915134"/>
              <a:gd name="connsiteY153" fmla="*/ 2181087 h 2251389"/>
              <a:gd name="connsiteX154" fmla="*/ 3308996 w 10915134"/>
              <a:gd name="connsiteY154" fmla="*/ 2177978 h 2251389"/>
              <a:gd name="connsiteX155" fmla="*/ 3260282 w 10915134"/>
              <a:gd name="connsiteY155" fmla="*/ 2194479 h 2251389"/>
              <a:gd name="connsiteX156" fmla="*/ 3178557 w 10915134"/>
              <a:gd name="connsiteY156" fmla="*/ 2221451 h 2251389"/>
              <a:gd name="connsiteX157" fmla="*/ 3097074 w 10915134"/>
              <a:gd name="connsiteY157" fmla="*/ 2229837 h 2251389"/>
              <a:gd name="connsiteX158" fmla="*/ 3029944 w 10915134"/>
              <a:gd name="connsiteY158" fmla="*/ 2248531 h 2251389"/>
              <a:gd name="connsiteX159" fmla="*/ 2964870 w 10915134"/>
              <a:gd name="connsiteY159" fmla="*/ 2251389 h 2251389"/>
              <a:gd name="connsiteX160" fmla="*/ 2931496 w 10915134"/>
              <a:gd name="connsiteY160" fmla="*/ 2243024 h 2251389"/>
              <a:gd name="connsiteX161" fmla="*/ 2892959 w 10915134"/>
              <a:gd name="connsiteY161" fmla="*/ 2233969 h 2251389"/>
              <a:gd name="connsiteX162" fmla="*/ 2839074 w 10915134"/>
              <a:gd name="connsiteY162" fmla="*/ 2225008 h 2251389"/>
              <a:gd name="connsiteX163" fmla="*/ 2693779 w 10915134"/>
              <a:gd name="connsiteY163" fmla="*/ 2231570 h 2251389"/>
              <a:gd name="connsiteX164" fmla="*/ 2523799 w 10915134"/>
              <a:gd name="connsiteY164" fmla="*/ 2236547 h 2251389"/>
              <a:gd name="connsiteX165" fmla="*/ 2340069 w 10915134"/>
              <a:gd name="connsiteY165" fmla="*/ 2220699 h 2251389"/>
              <a:gd name="connsiteX166" fmla="*/ 2076408 w 10915134"/>
              <a:gd name="connsiteY166" fmla="*/ 2194398 h 2251389"/>
              <a:gd name="connsiteX167" fmla="*/ 1983593 w 10915134"/>
              <a:gd name="connsiteY167" fmla="*/ 2219360 h 2251389"/>
              <a:gd name="connsiteX168" fmla="*/ 1853105 w 10915134"/>
              <a:gd name="connsiteY168" fmla="*/ 2214141 h 2251389"/>
              <a:gd name="connsiteX169" fmla="*/ 1748511 w 10915134"/>
              <a:gd name="connsiteY169" fmla="*/ 2178472 h 2251389"/>
              <a:gd name="connsiteX170" fmla="*/ 1633422 w 10915134"/>
              <a:gd name="connsiteY170" fmla="*/ 2143415 h 2251389"/>
              <a:gd name="connsiteX171" fmla="*/ 1558946 w 10915134"/>
              <a:gd name="connsiteY171" fmla="*/ 2128843 h 2251389"/>
              <a:gd name="connsiteX172" fmla="*/ 1385344 w 10915134"/>
              <a:gd name="connsiteY172" fmla="*/ 2124817 h 2251389"/>
              <a:gd name="connsiteX173" fmla="*/ 1227473 w 10915134"/>
              <a:gd name="connsiteY173" fmla="*/ 2113291 h 2251389"/>
              <a:gd name="connsiteX174" fmla="*/ 1088711 w 10915134"/>
              <a:gd name="connsiteY174" fmla="*/ 2097947 h 2251389"/>
              <a:gd name="connsiteX175" fmla="*/ 939259 w 10915134"/>
              <a:gd name="connsiteY175" fmla="*/ 2073411 h 2251389"/>
              <a:gd name="connsiteX176" fmla="*/ 914345 w 10915134"/>
              <a:gd name="connsiteY176" fmla="*/ 2063135 h 2251389"/>
              <a:gd name="connsiteX177" fmla="*/ 879393 w 10915134"/>
              <a:gd name="connsiteY177" fmla="*/ 2068419 h 2251389"/>
              <a:gd name="connsiteX178" fmla="*/ 739242 w 10915134"/>
              <a:gd name="connsiteY178" fmla="*/ 2091539 h 2251389"/>
              <a:gd name="connsiteX179" fmla="*/ 628509 w 10915134"/>
              <a:gd name="connsiteY179" fmla="*/ 2108134 h 2251389"/>
              <a:gd name="connsiteX180" fmla="*/ 508046 w 10915134"/>
              <a:gd name="connsiteY180" fmla="*/ 2109851 h 2251389"/>
              <a:gd name="connsiteX181" fmla="*/ 408793 w 10915134"/>
              <a:gd name="connsiteY181" fmla="*/ 2105335 h 2251389"/>
              <a:gd name="connsiteX182" fmla="*/ 259142 w 10915134"/>
              <a:gd name="connsiteY182" fmla="*/ 2115883 h 2251389"/>
              <a:gd name="connsiteX183" fmla="*/ 91266 w 10915134"/>
              <a:gd name="connsiteY183" fmla="*/ 2135533 h 2251389"/>
              <a:gd name="connsiteX184" fmla="*/ 12251 w 10915134"/>
              <a:gd name="connsiteY184" fmla="*/ 2121489 h 2251389"/>
              <a:gd name="connsiteX185" fmla="*/ 0 w 10915134"/>
              <a:gd name="connsiteY185" fmla="*/ 2122164 h 2251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10915134" h="2251389">
                <a:moveTo>
                  <a:pt x="0" y="0"/>
                </a:moveTo>
                <a:lnTo>
                  <a:pt x="10915134" y="0"/>
                </a:lnTo>
                <a:lnTo>
                  <a:pt x="10882980" y="49990"/>
                </a:lnTo>
                <a:cubicBezTo>
                  <a:pt x="10880871" y="52147"/>
                  <a:pt x="10836905" y="107867"/>
                  <a:pt x="10834795" y="110024"/>
                </a:cubicBezTo>
                <a:cubicBezTo>
                  <a:pt x="10820319" y="128194"/>
                  <a:pt x="10762503" y="175620"/>
                  <a:pt x="10738392" y="165813"/>
                </a:cubicBezTo>
                <a:cubicBezTo>
                  <a:pt x="10748670" y="186392"/>
                  <a:pt x="10638347" y="188684"/>
                  <a:pt x="10633692" y="209264"/>
                </a:cubicBezTo>
                <a:cubicBezTo>
                  <a:pt x="10631767" y="225908"/>
                  <a:pt x="10597419" y="233945"/>
                  <a:pt x="10586800" y="239716"/>
                </a:cubicBezTo>
                <a:cubicBezTo>
                  <a:pt x="10579628" y="256520"/>
                  <a:pt x="10520682" y="224915"/>
                  <a:pt x="10501658" y="307174"/>
                </a:cubicBezTo>
                <a:cubicBezTo>
                  <a:pt x="10447727" y="313339"/>
                  <a:pt x="10447126" y="425780"/>
                  <a:pt x="10404067" y="412395"/>
                </a:cubicBezTo>
                <a:cubicBezTo>
                  <a:pt x="10392937" y="413598"/>
                  <a:pt x="10388815" y="467371"/>
                  <a:pt x="10380953" y="472334"/>
                </a:cubicBezTo>
                <a:lnTo>
                  <a:pt x="10341416" y="504774"/>
                </a:lnTo>
                <a:lnTo>
                  <a:pt x="10326329" y="523459"/>
                </a:lnTo>
                <a:lnTo>
                  <a:pt x="10298289" y="532173"/>
                </a:lnTo>
                <a:cubicBezTo>
                  <a:pt x="10284422" y="535049"/>
                  <a:pt x="10265952" y="533199"/>
                  <a:pt x="10243127" y="540715"/>
                </a:cubicBezTo>
                <a:cubicBezTo>
                  <a:pt x="10203910" y="562831"/>
                  <a:pt x="10165274" y="534580"/>
                  <a:pt x="10141243" y="592343"/>
                </a:cubicBezTo>
                <a:cubicBezTo>
                  <a:pt x="10059374" y="598371"/>
                  <a:pt x="10021953" y="650378"/>
                  <a:pt x="9940352" y="631518"/>
                </a:cubicBezTo>
                <a:cubicBezTo>
                  <a:pt x="9959797" y="646419"/>
                  <a:pt x="9860152" y="623282"/>
                  <a:pt x="9836226" y="660496"/>
                </a:cubicBezTo>
                <a:cubicBezTo>
                  <a:pt x="9788121" y="672556"/>
                  <a:pt x="9760988" y="668531"/>
                  <a:pt x="9686899" y="683782"/>
                </a:cubicBezTo>
                <a:cubicBezTo>
                  <a:pt x="9623800" y="700369"/>
                  <a:pt x="9613948" y="700871"/>
                  <a:pt x="9578209" y="709781"/>
                </a:cubicBezTo>
                <a:lnTo>
                  <a:pt x="9437298" y="757337"/>
                </a:lnTo>
                <a:lnTo>
                  <a:pt x="9435498" y="759689"/>
                </a:lnTo>
                <a:cubicBezTo>
                  <a:pt x="9426240" y="765982"/>
                  <a:pt x="9419508" y="766527"/>
                  <a:pt x="9413910" y="764531"/>
                </a:cubicBezTo>
                <a:lnTo>
                  <a:pt x="9361370" y="760593"/>
                </a:lnTo>
                <a:lnTo>
                  <a:pt x="9356626" y="764594"/>
                </a:lnTo>
                <a:lnTo>
                  <a:pt x="9311281" y="769260"/>
                </a:lnTo>
                <a:cubicBezTo>
                  <a:pt x="9311245" y="769953"/>
                  <a:pt x="9311210" y="770644"/>
                  <a:pt x="9311173" y="771337"/>
                </a:cubicBezTo>
                <a:cubicBezTo>
                  <a:pt x="9309900" y="776105"/>
                  <a:pt x="9307010" y="779823"/>
                  <a:pt x="9300658" y="781452"/>
                </a:cubicBezTo>
                <a:cubicBezTo>
                  <a:pt x="9318003" y="808459"/>
                  <a:pt x="9299643" y="793767"/>
                  <a:pt x="9279376" y="796188"/>
                </a:cubicBezTo>
                <a:cubicBezTo>
                  <a:pt x="9260850" y="809309"/>
                  <a:pt x="9206021" y="849156"/>
                  <a:pt x="9189502" y="860175"/>
                </a:cubicBezTo>
                <a:lnTo>
                  <a:pt x="9180260" y="862300"/>
                </a:lnTo>
                <a:cubicBezTo>
                  <a:pt x="9180236" y="862466"/>
                  <a:pt x="9180211" y="862633"/>
                  <a:pt x="9180186" y="862799"/>
                </a:cubicBezTo>
                <a:cubicBezTo>
                  <a:pt x="9178407" y="864232"/>
                  <a:pt x="9175456" y="865295"/>
                  <a:pt x="9170652" y="865945"/>
                </a:cubicBezTo>
                <a:lnTo>
                  <a:pt x="9145484" y="870300"/>
                </a:lnTo>
                <a:lnTo>
                  <a:pt x="9140031" y="874741"/>
                </a:lnTo>
                <a:lnTo>
                  <a:pt x="9138892" y="880860"/>
                </a:lnTo>
                <a:lnTo>
                  <a:pt x="9107257" y="903704"/>
                </a:lnTo>
                <a:cubicBezTo>
                  <a:pt x="9091321" y="899193"/>
                  <a:pt x="9043942" y="941365"/>
                  <a:pt x="9034880" y="948837"/>
                </a:cubicBezTo>
                <a:lnTo>
                  <a:pt x="8950600" y="994853"/>
                </a:lnTo>
                <a:cubicBezTo>
                  <a:pt x="8865196" y="1081843"/>
                  <a:pt x="8818875" y="1077389"/>
                  <a:pt x="8753014" y="1118658"/>
                </a:cubicBezTo>
                <a:cubicBezTo>
                  <a:pt x="8692981" y="1124704"/>
                  <a:pt x="8636332" y="1128410"/>
                  <a:pt x="8581094" y="1153261"/>
                </a:cubicBezTo>
                <a:cubicBezTo>
                  <a:pt x="8538621" y="1164812"/>
                  <a:pt x="8511758" y="1169577"/>
                  <a:pt x="8498175" y="1187969"/>
                </a:cubicBezTo>
                <a:lnTo>
                  <a:pt x="8448788" y="1206463"/>
                </a:lnTo>
                <a:lnTo>
                  <a:pt x="8367996" y="1232783"/>
                </a:lnTo>
                <a:cubicBezTo>
                  <a:pt x="8367806" y="1234615"/>
                  <a:pt x="8367614" y="1236446"/>
                  <a:pt x="8367423" y="1238278"/>
                </a:cubicBezTo>
                <a:lnTo>
                  <a:pt x="8359640" y="1246782"/>
                </a:lnTo>
                <a:lnTo>
                  <a:pt x="8346100" y="1266142"/>
                </a:lnTo>
                <a:lnTo>
                  <a:pt x="8318833" y="1292714"/>
                </a:lnTo>
                <a:lnTo>
                  <a:pt x="8317719" y="1291904"/>
                </a:lnTo>
                <a:cubicBezTo>
                  <a:pt x="8314688" y="1290662"/>
                  <a:pt x="8311461" y="1290840"/>
                  <a:pt x="8307730" y="1293984"/>
                </a:cubicBezTo>
                <a:cubicBezTo>
                  <a:pt x="8294903" y="1295590"/>
                  <a:pt x="8255937" y="1295887"/>
                  <a:pt x="8240756" y="1301537"/>
                </a:cubicBezTo>
                <a:cubicBezTo>
                  <a:pt x="8233324" y="1310481"/>
                  <a:pt x="8225256" y="1319366"/>
                  <a:pt x="8216639" y="1327887"/>
                </a:cubicBezTo>
                <a:lnTo>
                  <a:pt x="8211337" y="1332570"/>
                </a:lnTo>
                <a:lnTo>
                  <a:pt x="8211048" y="1332403"/>
                </a:lnTo>
                <a:cubicBezTo>
                  <a:pt x="8209501" y="1332874"/>
                  <a:pt x="8207607" y="1334206"/>
                  <a:pt x="8205085" y="1336831"/>
                </a:cubicBezTo>
                <a:lnTo>
                  <a:pt x="8137554" y="1342145"/>
                </a:lnTo>
                <a:cubicBezTo>
                  <a:pt x="8105705" y="1354688"/>
                  <a:pt x="8080446" y="1339423"/>
                  <a:pt x="8054564" y="1367911"/>
                </a:cubicBezTo>
                <a:cubicBezTo>
                  <a:pt x="8024726" y="1379555"/>
                  <a:pt x="7996957" y="1380148"/>
                  <a:pt x="7973237" y="1397544"/>
                </a:cubicBezTo>
                <a:cubicBezTo>
                  <a:pt x="7961439" y="1393972"/>
                  <a:pt x="7951168" y="1394796"/>
                  <a:pt x="7944198" y="1410276"/>
                </a:cubicBezTo>
                <a:cubicBezTo>
                  <a:pt x="7915673" y="1417804"/>
                  <a:pt x="7905583" y="1403950"/>
                  <a:pt x="7890643" y="1424144"/>
                </a:cubicBezTo>
                <a:cubicBezTo>
                  <a:pt x="7869590" y="1403678"/>
                  <a:pt x="7870757" y="1414314"/>
                  <a:pt x="7864997" y="1425023"/>
                </a:cubicBezTo>
                <a:lnTo>
                  <a:pt x="7864067" y="1426002"/>
                </a:lnTo>
                <a:lnTo>
                  <a:pt x="7861153" y="1423038"/>
                </a:lnTo>
                <a:lnTo>
                  <a:pt x="7844586" y="1429169"/>
                </a:lnTo>
                <a:lnTo>
                  <a:pt x="7840350" y="1432451"/>
                </a:lnTo>
                <a:cubicBezTo>
                  <a:pt x="7837357" y="1434345"/>
                  <a:pt x="7835272" y="1435129"/>
                  <a:pt x="7833722" y="1435148"/>
                </a:cubicBezTo>
                <a:lnTo>
                  <a:pt x="7833492" y="1434901"/>
                </a:lnTo>
                <a:lnTo>
                  <a:pt x="7827413" y="1438043"/>
                </a:lnTo>
                <a:cubicBezTo>
                  <a:pt x="7817294" y="1444069"/>
                  <a:pt x="7807591" y="1450613"/>
                  <a:pt x="7798463" y="1457407"/>
                </a:cubicBezTo>
                <a:cubicBezTo>
                  <a:pt x="7789625" y="1446704"/>
                  <a:pt x="7769649" y="1464040"/>
                  <a:pt x="7759015" y="1458666"/>
                </a:cubicBezTo>
                <a:lnTo>
                  <a:pt x="7752684" y="1444792"/>
                </a:lnTo>
                <a:lnTo>
                  <a:pt x="7747867" y="1447976"/>
                </a:lnTo>
                <a:lnTo>
                  <a:pt x="7738750" y="1456574"/>
                </a:lnTo>
                <a:cubicBezTo>
                  <a:pt x="7737328" y="1457741"/>
                  <a:pt x="7736297" y="1457914"/>
                  <a:pt x="7735619" y="1456320"/>
                </a:cubicBezTo>
                <a:cubicBezTo>
                  <a:pt x="7730006" y="1457852"/>
                  <a:pt x="7711662" y="1464787"/>
                  <a:pt x="7705072" y="1465768"/>
                </a:cubicBezTo>
                <a:lnTo>
                  <a:pt x="7696073" y="1462212"/>
                </a:lnTo>
                <a:lnTo>
                  <a:pt x="7692096" y="1462163"/>
                </a:lnTo>
                <a:lnTo>
                  <a:pt x="7674689" y="1477613"/>
                </a:lnTo>
                <a:lnTo>
                  <a:pt x="7665348" y="1483862"/>
                </a:lnTo>
                <a:lnTo>
                  <a:pt x="7606276" y="1538521"/>
                </a:lnTo>
                <a:lnTo>
                  <a:pt x="7504695" y="1566686"/>
                </a:lnTo>
                <a:cubicBezTo>
                  <a:pt x="7473718" y="1603709"/>
                  <a:pt x="7404436" y="1554658"/>
                  <a:pt x="7401270" y="1597361"/>
                </a:cubicBezTo>
                <a:cubicBezTo>
                  <a:pt x="7369238" y="1613154"/>
                  <a:pt x="7363418" y="1605164"/>
                  <a:pt x="7320321" y="1619535"/>
                </a:cubicBezTo>
                <a:cubicBezTo>
                  <a:pt x="7280514" y="1668809"/>
                  <a:pt x="7198683" y="1708462"/>
                  <a:pt x="7149526" y="1743630"/>
                </a:cubicBezTo>
                <a:cubicBezTo>
                  <a:pt x="7114410" y="1721934"/>
                  <a:pt x="7136043" y="1746476"/>
                  <a:pt x="7105391" y="1752328"/>
                </a:cubicBezTo>
                <a:cubicBezTo>
                  <a:pt x="7119677" y="1779725"/>
                  <a:pt x="7066212" y="1749779"/>
                  <a:pt x="7071654" y="1785091"/>
                </a:cubicBezTo>
                <a:cubicBezTo>
                  <a:pt x="7065905" y="1785038"/>
                  <a:pt x="7060161" y="1783873"/>
                  <a:pt x="7054359" y="1782439"/>
                </a:cubicBezTo>
                <a:lnTo>
                  <a:pt x="7051319" y="1781706"/>
                </a:lnTo>
                <a:lnTo>
                  <a:pt x="7040377" y="1784767"/>
                </a:lnTo>
                <a:lnTo>
                  <a:pt x="7035771" y="1778137"/>
                </a:lnTo>
                <a:lnTo>
                  <a:pt x="7018208" y="1777373"/>
                </a:lnTo>
                <a:cubicBezTo>
                  <a:pt x="7011866" y="1778247"/>
                  <a:pt x="7005318" y="1780539"/>
                  <a:pt x="6998493" y="1785098"/>
                </a:cubicBezTo>
                <a:cubicBezTo>
                  <a:pt x="6983689" y="1806072"/>
                  <a:pt x="6952865" y="1800516"/>
                  <a:pt x="6928288" y="1811732"/>
                </a:cubicBezTo>
                <a:lnTo>
                  <a:pt x="6917773" y="1820666"/>
                </a:lnTo>
                <a:lnTo>
                  <a:pt x="6881789" y="1828309"/>
                </a:lnTo>
                <a:lnTo>
                  <a:pt x="6879926" y="1830591"/>
                </a:lnTo>
                <a:cubicBezTo>
                  <a:pt x="6873880" y="1832712"/>
                  <a:pt x="6861049" y="1834739"/>
                  <a:pt x="6845508" y="1841035"/>
                </a:cubicBezTo>
                <a:lnTo>
                  <a:pt x="6786683" y="1868367"/>
                </a:lnTo>
                <a:lnTo>
                  <a:pt x="6773874" y="1863267"/>
                </a:lnTo>
                <a:lnTo>
                  <a:pt x="6771241" y="1859449"/>
                </a:lnTo>
                <a:lnTo>
                  <a:pt x="6755065" y="1866822"/>
                </a:lnTo>
                <a:lnTo>
                  <a:pt x="6740854" y="1865352"/>
                </a:lnTo>
                <a:lnTo>
                  <a:pt x="6730997" y="1874155"/>
                </a:lnTo>
                <a:lnTo>
                  <a:pt x="6714212" y="1876293"/>
                </a:lnTo>
                <a:cubicBezTo>
                  <a:pt x="6707919" y="1876308"/>
                  <a:pt x="6700834" y="1876122"/>
                  <a:pt x="6693130" y="1876808"/>
                </a:cubicBezTo>
                <a:lnTo>
                  <a:pt x="6674405" y="1873459"/>
                </a:lnTo>
                <a:lnTo>
                  <a:pt x="6647714" y="1878941"/>
                </a:lnTo>
                <a:cubicBezTo>
                  <a:pt x="6627122" y="1883360"/>
                  <a:pt x="6607220" y="1886896"/>
                  <a:pt x="6586613" y="1887053"/>
                </a:cubicBezTo>
                <a:cubicBezTo>
                  <a:pt x="6572205" y="1895536"/>
                  <a:pt x="6557706" y="1900239"/>
                  <a:pt x="6540424" y="1893269"/>
                </a:cubicBezTo>
                <a:cubicBezTo>
                  <a:pt x="6497538" y="1902769"/>
                  <a:pt x="6490601" y="1917381"/>
                  <a:pt x="6460034" y="1911286"/>
                </a:cubicBezTo>
                <a:cubicBezTo>
                  <a:pt x="6453811" y="1919532"/>
                  <a:pt x="6449254" y="1924158"/>
                  <a:pt x="6445449" y="1926499"/>
                </a:cubicBezTo>
                <a:cubicBezTo>
                  <a:pt x="6434030" y="1933525"/>
                  <a:pt x="6429411" y="1919994"/>
                  <a:pt x="6407092" y="1921993"/>
                </a:cubicBezTo>
                <a:cubicBezTo>
                  <a:pt x="6382682" y="1922166"/>
                  <a:pt x="6418607" y="1903450"/>
                  <a:pt x="6396332" y="1907025"/>
                </a:cubicBezTo>
                <a:cubicBezTo>
                  <a:pt x="6376015" y="1918727"/>
                  <a:pt x="6367614" y="1898795"/>
                  <a:pt x="6347048" y="1912130"/>
                </a:cubicBezTo>
                <a:cubicBezTo>
                  <a:pt x="6360109" y="1925598"/>
                  <a:pt x="6297691" y="1920276"/>
                  <a:pt x="6302270" y="1933613"/>
                </a:cubicBezTo>
                <a:cubicBezTo>
                  <a:pt x="6272680" y="1919839"/>
                  <a:pt x="6273323" y="1945036"/>
                  <a:pt x="6243078" y="1945644"/>
                </a:cubicBezTo>
                <a:cubicBezTo>
                  <a:pt x="6226744" y="1941607"/>
                  <a:pt x="6216828" y="1942552"/>
                  <a:pt x="6207738" y="1953011"/>
                </a:cubicBezTo>
                <a:cubicBezTo>
                  <a:pt x="6131633" y="1932600"/>
                  <a:pt x="6170923" y="1959774"/>
                  <a:pt x="6108781" y="1959474"/>
                </a:cubicBezTo>
                <a:lnTo>
                  <a:pt x="6103698" y="1959304"/>
                </a:lnTo>
                <a:lnTo>
                  <a:pt x="6087017" y="1969078"/>
                </a:lnTo>
                <a:cubicBezTo>
                  <a:pt x="6086783" y="1969912"/>
                  <a:pt x="6086547" y="1970745"/>
                  <a:pt x="6086313" y="1971580"/>
                </a:cubicBezTo>
                <a:lnTo>
                  <a:pt x="6024291" y="1966761"/>
                </a:lnTo>
                <a:lnTo>
                  <a:pt x="6016853" y="1970526"/>
                </a:lnTo>
                <a:lnTo>
                  <a:pt x="5975404" y="1961749"/>
                </a:lnTo>
                <a:lnTo>
                  <a:pt x="5954536" y="1960220"/>
                </a:lnTo>
                <a:lnTo>
                  <a:pt x="5917280" y="1954478"/>
                </a:lnTo>
                <a:lnTo>
                  <a:pt x="5914232" y="1956919"/>
                </a:lnTo>
                <a:lnTo>
                  <a:pt x="5906850" y="1954702"/>
                </a:lnTo>
                <a:lnTo>
                  <a:pt x="5901461" y="1957577"/>
                </a:lnTo>
                <a:lnTo>
                  <a:pt x="5895317" y="1956828"/>
                </a:lnTo>
                <a:cubicBezTo>
                  <a:pt x="5883595" y="1958629"/>
                  <a:pt x="5844137" y="1966833"/>
                  <a:pt x="5831128" y="1968382"/>
                </a:cubicBezTo>
                <a:lnTo>
                  <a:pt x="5817261" y="1966124"/>
                </a:lnTo>
                <a:lnTo>
                  <a:pt x="5806791" y="1974713"/>
                </a:lnTo>
                <a:lnTo>
                  <a:pt x="5762574" y="1976973"/>
                </a:lnTo>
                <a:lnTo>
                  <a:pt x="5747297" y="1970252"/>
                </a:lnTo>
                <a:lnTo>
                  <a:pt x="5733169" y="1965433"/>
                </a:lnTo>
                <a:lnTo>
                  <a:pt x="5731338" y="1965447"/>
                </a:lnTo>
                <a:lnTo>
                  <a:pt x="5712957" y="1965596"/>
                </a:lnTo>
                <a:lnTo>
                  <a:pt x="5678760" y="1965873"/>
                </a:lnTo>
                <a:cubicBezTo>
                  <a:pt x="5656934" y="1966331"/>
                  <a:pt x="5634795" y="1967772"/>
                  <a:pt x="5612457" y="1972287"/>
                </a:cubicBezTo>
                <a:cubicBezTo>
                  <a:pt x="5527023" y="1949966"/>
                  <a:pt x="5534401" y="1947926"/>
                  <a:pt x="5462439" y="1941766"/>
                </a:cubicBezTo>
                <a:cubicBezTo>
                  <a:pt x="5427425" y="1917624"/>
                  <a:pt x="5291183" y="1960519"/>
                  <a:pt x="5249426" y="1957993"/>
                </a:cubicBezTo>
                <a:cubicBezTo>
                  <a:pt x="5146406" y="1973328"/>
                  <a:pt x="4927624" y="2044719"/>
                  <a:pt x="4795460" y="2018541"/>
                </a:cubicBezTo>
                <a:cubicBezTo>
                  <a:pt x="4762844" y="2022395"/>
                  <a:pt x="4718233" y="2031407"/>
                  <a:pt x="4698875" y="2031693"/>
                </a:cubicBezTo>
                <a:lnTo>
                  <a:pt x="4635334" y="2035504"/>
                </a:lnTo>
                <a:lnTo>
                  <a:pt x="4529228" y="2076609"/>
                </a:lnTo>
                <a:cubicBezTo>
                  <a:pt x="4475152" y="2050383"/>
                  <a:pt x="4475600" y="2080729"/>
                  <a:pt x="4408461" y="2090939"/>
                </a:cubicBezTo>
                <a:cubicBezTo>
                  <a:pt x="4383821" y="2082708"/>
                  <a:pt x="4268804" y="2082966"/>
                  <a:pt x="4254651" y="2101730"/>
                </a:cubicBezTo>
                <a:cubicBezTo>
                  <a:pt x="4238862" y="2106286"/>
                  <a:pt x="4220313" y="2100544"/>
                  <a:pt x="4213233" y="2120326"/>
                </a:cubicBezTo>
                <a:cubicBezTo>
                  <a:pt x="4201430" y="2144259"/>
                  <a:pt x="4145731" y="2110137"/>
                  <a:pt x="4153938" y="2137520"/>
                </a:cubicBezTo>
                <a:cubicBezTo>
                  <a:pt x="4114396" y="2114195"/>
                  <a:pt x="4083806" y="2164553"/>
                  <a:pt x="4050969" y="2177971"/>
                </a:cubicBezTo>
                <a:cubicBezTo>
                  <a:pt x="4019767" y="2177378"/>
                  <a:pt x="4005088" y="2190554"/>
                  <a:pt x="3933162" y="2199509"/>
                </a:cubicBezTo>
                <a:cubicBezTo>
                  <a:pt x="3898830" y="2172322"/>
                  <a:pt x="3861284" y="2221170"/>
                  <a:pt x="3797609" y="2185813"/>
                </a:cubicBezTo>
                <a:cubicBezTo>
                  <a:pt x="3795667" y="2189772"/>
                  <a:pt x="3776702" y="2186188"/>
                  <a:pt x="3723511" y="2185401"/>
                </a:cubicBezTo>
                <a:cubicBezTo>
                  <a:pt x="3670320" y="2184613"/>
                  <a:pt x="3558625" y="2184230"/>
                  <a:pt x="3478465" y="2181087"/>
                </a:cubicBezTo>
                <a:cubicBezTo>
                  <a:pt x="3387474" y="2181789"/>
                  <a:pt x="3428499" y="2219948"/>
                  <a:pt x="3308996" y="2177978"/>
                </a:cubicBezTo>
                <a:cubicBezTo>
                  <a:pt x="3299910" y="2200517"/>
                  <a:pt x="3285785" y="2202748"/>
                  <a:pt x="3260282" y="2194479"/>
                </a:cubicBezTo>
                <a:cubicBezTo>
                  <a:pt x="3216295" y="2196427"/>
                  <a:pt x="3227371" y="2250251"/>
                  <a:pt x="3178557" y="2221451"/>
                </a:cubicBezTo>
                <a:cubicBezTo>
                  <a:pt x="3146795" y="2234329"/>
                  <a:pt x="3117401" y="2220418"/>
                  <a:pt x="3097074" y="2229837"/>
                </a:cubicBezTo>
                <a:lnTo>
                  <a:pt x="3029944" y="2248531"/>
                </a:lnTo>
                <a:cubicBezTo>
                  <a:pt x="2992804" y="2254069"/>
                  <a:pt x="2982389" y="2213943"/>
                  <a:pt x="2964870" y="2251389"/>
                </a:cubicBezTo>
                <a:lnTo>
                  <a:pt x="2931496" y="2243024"/>
                </a:lnTo>
                <a:lnTo>
                  <a:pt x="2892959" y="2233969"/>
                </a:lnTo>
                <a:cubicBezTo>
                  <a:pt x="2872669" y="2227791"/>
                  <a:pt x="2882203" y="2234774"/>
                  <a:pt x="2839074" y="2225008"/>
                </a:cubicBezTo>
                <a:cubicBezTo>
                  <a:pt x="2811442" y="2251884"/>
                  <a:pt x="2766379" y="2232117"/>
                  <a:pt x="2693779" y="2231570"/>
                </a:cubicBezTo>
                <a:lnTo>
                  <a:pt x="2523799" y="2236547"/>
                </a:lnTo>
                <a:cubicBezTo>
                  <a:pt x="2466172" y="2242686"/>
                  <a:pt x="2414634" y="2227724"/>
                  <a:pt x="2340069" y="2220699"/>
                </a:cubicBezTo>
                <a:cubicBezTo>
                  <a:pt x="2265503" y="2213674"/>
                  <a:pt x="2139796" y="2191971"/>
                  <a:pt x="2076408" y="2194398"/>
                </a:cubicBezTo>
                <a:cubicBezTo>
                  <a:pt x="2032508" y="2197562"/>
                  <a:pt x="2027933" y="2185141"/>
                  <a:pt x="1983593" y="2219360"/>
                </a:cubicBezTo>
                <a:cubicBezTo>
                  <a:pt x="1947094" y="2209205"/>
                  <a:pt x="1890960" y="2218305"/>
                  <a:pt x="1853105" y="2214141"/>
                </a:cubicBezTo>
                <a:cubicBezTo>
                  <a:pt x="1825748" y="2216625"/>
                  <a:pt x="1783192" y="2179879"/>
                  <a:pt x="1748511" y="2178472"/>
                </a:cubicBezTo>
                <a:cubicBezTo>
                  <a:pt x="1703498" y="2196202"/>
                  <a:pt x="1694831" y="2157630"/>
                  <a:pt x="1633422" y="2143415"/>
                </a:cubicBezTo>
                <a:cubicBezTo>
                  <a:pt x="1607630" y="2161065"/>
                  <a:pt x="1579060" y="2145077"/>
                  <a:pt x="1558946" y="2128843"/>
                </a:cubicBezTo>
                <a:cubicBezTo>
                  <a:pt x="1499069" y="2134267"/>
                  <a:pt x="1452565" y="2133855"/>
                  <a:pt x="1385344" y="2124817"/>
                </a:cubicBezTo>
                <a:cubicBezTo>
                  <a:pt x="1312492" y="2145463"/>
                  <a:pt x="1299315" y="2122756"/>
                  <a:pt x="1227473" y="2113291"/>
                </a:cubicBezTo>
                <a:cubicBezTo>
                  <a:pt x="1199075" y="2120045"/>
                  <a:pt x="1149241" y="2095660"/>
                  <a:pt x="1088711" y="2097947"/>
                </a:cubicBezTo>
                <a:cubicBezTo>
                  <a:pt x="1048569" y="2095382"/>
                  <a:pt x="1091396" y="2061344"/>
                  <a:pt x="939259" y="2073411"/>
                </a:cubicBezTo>
                <a:cubicBezTo>
                  <a:pt x="930603" y="2080267"/>
                  <a:pt x="912274" y="2072716"/>
                  <a:pt x="914345" y="2063135"/>
                </a:cubicBezTo>
                <a:cubicBezTo>
                  <a:pt x="904674" y="2065915"/>
                  <a:pt x="881392" y="2083881"/>
                  <a:pt x="879393" y="2068419"/>
                </a:cubicBezTo>
                <a:cubicBezTo>
                  <a:pt x="831068" y="2065554"/>
                  <a:pt x="782797" y="2073516"/>
                  <a:pt x="739242" y="2091539"/>
                </a:cubicBezTo>
                <a:cubicBezTo>
                  <a:pt x="713063" y="2085924"/>
                  <a:pt x="685973" y="2097939"/>
                  <a:pt x="628509" y="2108134"/>
                </a:cubicBezTo>
                <a:cubicBezTo>
                  <a:pt x="575136" y="2076613"/>
                  <a:pt x="570057" y="2131408"/>
                  <a:pt x="508046" y="2109851"/>
                </a:cubicBezTo>
                <a:cubicBezTo>
                  <a:pt x="473420" y="2105939"/>
                  <a:pt x="433697" y="2091842"/>
                  <a:pt x="408793" y="2105335"/>
                </a:cubicBezTo>
                <a:cubicBezTo>
                  <a:pt x="383633" y="2099507"/>
                  <a:pt x="299763" y="2118030"/>
                  <a:pt x="259142" y="2115883"/>
                </a:cubicBezTo>
                <a:cubicBezTo>
                  <a:pt x="191085" y="2103328"/>
                  <a:pt x="127146" y="2128850"/>
                  <a:pt x="91266" y="2135533"/>
                </a:cubicBezTo>
                <a:cubicBezTo>
                  <a:pt x="55346" y="2131669"/>
                  <a:pt x="37547" y="2122850"/>
                  <a:pt x="12251" y="2121489"/>
                </a:cubicBezTo>
                <a:lnTo>
                  <a:pt x="0" y="2122164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7F8A19-E7A8-2084-0371-E7B423053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7" y="609600"/>
            <a:ext cx="5915197" cy="1330519"/>
          </a:xfrm>
        </p:spPr>
        <p:txBody>
          <a:bodyPr>
            <a:normAutofit fontScale="90000"/>
          </a:bodyPr>
          <a:lstStyle/>
          <a:p>
            <a:br>
              <a:rPr lang="en-US" sz="1800" b="1" dirty="0"/>
            </a:br>
            <a:r>
              <a:rPr lang="en-US" sz="2800" b="1" dirty="0"/>
              <a:t>Sewell Setzer</a:t>
            </a:r>
            <a:br>
              <a:rPr lang="en-US" sz="1800" b="1" dirty="0"/>
            </a:br>
            <a:r>
              <a:rPr lang="en-US" sz="1800" b="1" dirty="0"/>
              <a:t>14 years old</a:t>
            </a:r>
            <a:br>
              <a:rPr lang="en-US" sz="1800" b="1" dirty="0"/>
            </a:br>
            <a:r>
              <a:rPr lang="en-US" sz="1800" dirty="0"/>
              <a:t>NYT October 24, 2024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2060" name="Content Placeholder 2">
            <a:extLst>
              <a:ext uri="{FF2B5EF4-FFF2-40B4-BE49-F238E27FC236}">
                <a16:creationId xmlns:a16="http://schemas.microsoft.com/office/drawing/2014/main" id="{2EEE21C3-5F1E-5F77-2915-23F7D7C79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7" y="2549718"/>
            <a:ext cx="5747857" cy="3552969"/>
          </a:xfrm>
        </p:spPr>
        <p:txBody>
          <a:bodyPr>
            <a:normAutofit/>
          </a:bodyPr>
          <a:lstStyle/>
          <a:p>
            <a:r>
              <a:rPr lang="en-US" sz="2200" dirty="0">
                <a:latin typeface="+mj-lt"/>
              </a:rPr>
              <a:t>“Please come home to me as soon as possible, my love,” Dany replied.</a:t>
            </a:r>
          </a:p>
          <a:p>
            <a:endParaRPr lang="en-US" sz="2200" dirty="0">
              <a:latin typeface="+mj-lt"/>
            </a:endParaRPr>
          </a:p>
          <a:p>
            <a:r>
              <a:rPr lang="en-US" sz="2200" dirty="0">
                <a:latin typeface="+mj-lt"/>
              </a:rPr>
              <a:t>“… please do, my sweet king,” Dany replied.</a:t>
            </a:r>
          </a:p>
          <a:p>
            <a:endParaRPr lang="en-US" sz="2200" dirty="0">
              <a:latin typeface="+mj-lt"/>
            </a:endParaRPr>
          </a:p>
          <a:p>
            <a:r>
              <a:rPr lang="en-US" sz="2200" dirty="0">
                <a:latin typeface="+mj-lt"/>
              </a:rPr>
              <a:t>He put down his phone, picked up his stepfather’s .45 caliber handgun and pulled the trigger.</a:t>
            </a:r>
          </a:p>
          <a:p>
            <a:endParaRPr lang="en-US" sz="2200" dirty="0">
              <a:latin typeface="+mj-lt"/>
            </a:endParaRPr>
          </a:p>
        </p:txBody>
      </p:sp>
      <p:sp>
        <p:nvSpPr>
          <p:cNvPr id="6155" name="Freeform: Shape 6154">
            <a:extLst>
              <a:ext uri="{FF2B5EF4-FFF2-40B4-BE49-F238E27FC236}">
                <a16:creationId xmlns:a16="http://schemas.microsoft.com/office/drawing/2014/main" id="{6BFFEA99-E831-4C3B-8D16-0EA4AB33F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95584" y="610517"/>
            <a:ext cx="4010943" cy="5636963"/>
          </a:xfrm>
          <a:custGeom>
            <a:avLst/>
            <a:gdLst>
              <a:gd name="connsiteX0" fmla="*/ 0 w 2400300"/>
              <a:gd name="connsiteY0" fmla="*/ 0 h 2400300"/>
              <a:gd name="connsiteX1" fmla="*/ 2400300 w 2400300"/>
              <a:gd name="connsiteY1" fmla="*/ 0 h 2400300"/>
              <a:gd name="connsiteX2" fmla="*/ 2400300 w 2400300"/>
              <a:gd name="connsiteY2" fmla="*/ 2400300 h 2400300"/>
              <a:gd name="connsiteX3" fmla="*/ 0 w 24003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0300" h="2400300">
                <a:moveTo>
                  <a:pt x="0" y="0"/>
                </a:moveTo>
                <a:lnTo>
                  <a:pt x="2400300" y="0"/>
                </a:lnTo>
                <a:lnTo>
                  <a:pt x="2400300" y="2400300"/>
                </a:lnTo>
                <a:lnTo>
                  <a:pt x="0" y="2400300"/>
                </a:lnTo>
                <a:close/>
              </a:path>
            </a:pathLst>
          </a:custGeom>
          <a:solidFill>
            <a:srgbClr val="F2F2F2"/>
          </a:solidFill>
          <a:ln>
            <a:noFill/>
          </a:ln>
          <a:effectLst>
            <a:outerShdw blurRad="254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146" name="Picture 2" descr="Setzer spent months talking with Character.AI's chatbots before his death, the lawsuit alleges.">
            <a:extLst>
              <a:ext uri="{FF2B5EF4-FFF2-40B4-BE49-F238E27FC236}">
                <a16:creationId xmlns:a16="http://schemas.microsoft.com/office/drawing/2014/main" id="{ED07546E-D1DD-870A-C396-256601CC9F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06" b="1"/>
          <a:stretch>
            <a:fillRect/>
          </a:stretch>
        </p:blipFill>
        <p:spPr bwMode="auto">
          <a:xfrm>
            <a:off x="7761092" y="771383"/>
            <a:ext cx="3684567" cy="5311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7" name="Freeform: Shape 6156">
            <a:extLst>
              <a:ext uri="{FF2B5EF4-FFF2-40B4-BE49-F238E27FC236}">
                <a16:creationId xmlns:a16="http://schemas.microsoft.com/office/drawing/2014/main" id="{3B9FD11D-7561-43C8-BE54-00D7DCF0E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55391" y="5800300"/>
            <a:ext cx="5736610" cy="1057702"/>
          </a:xfrm>
          <a:custGeom>
            <a:avLst/>
            <a:gdLst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379005 w 5741575"/>
              <a:gd name="connsiteY21" fmla="*/ 878900 h 955271"/>
              <a:gd name="connsiteX22" fmla="*/ 585428 w 5741575"/>
              <a:gd name="connsiteY22" fmla="*/ 826440 h 955271"/>
              <a:gd name="connsiteX23" fmla="*/ 787156 w 5741575"/>
              <a:gd name="connsiteY23" fmla="*/ 838447 h 955271"/>
              <a:gd name="connsiteX24" fmla="*/ 898586 w 5741575"/>
              <a:gd name="connsiteY24" fmla="*/ 808502 h 955271"/>
              <a:gd name="connsiteX25" fmla="*/ 924063 w 5741575"/>
              <a:gd name="connsiteY25" fmla="*/ 770210 h 955271"/>
              <a:gd name="connsiteX26" fmla="*/ 1212574 w 5741575"/>
              <a:gd name="connsiteY26" fmla="*/ 724238 h 955271"/>
              <a:gd name="connsiteX27" fmla="*/ 1280768 w 5741575"/>
              <a:gd name="connsiteY27" fmla="*/ 699122 h 955271"/>
              <a:gd name="connsiteX28" fmla="*/ 1352027 w 5741575"/>
              <a:gd name="connsiteY28" fmla="*/ 704323 h 955271"/>
              <a:gd name="connsiteX29" fmla="*/ 1374314 w 5741575"/>
              <a:gd name="connsiteY29" fmla="*/ 688815 h 955271"/>
              <a:gd name="connsiteX30" fmla="*/ 1378034 w 5741575"/>
              <a:gd name="connsiteY30" fmla="*/ 685842 h 955271"/>
              <a:gd name="connsiteX31" fmla="*/ 1395604 w 5741575"/>
              <a:gd name="connsiteY31" fmla="*/ 680460 h 955271"/>
              <a:gd name="connsiteX32" fmla="*/ 1397206 w 5741575"/>
              <a:gd name="connsiteY32" fmla="*/ 670793 h 955271"/>
              <a:gd name="connsiteX33" fmla="*/ 1421250 w 5741575"/>
              <a:gd name="connsiteY33" fmla="*/ 656855 h 955271"/>
              <a:gd name="connsiteX34" fmla="*/ 1454524 w 5741575"/>
              <a:gd name="connsiteY34" fmla="*/ 649224 h 955271"/>
              <a:gd name="connsiteX35" fmla="*/ 1616217 w 5741575"/>
              <a:gd name="connsiteY35" fmla="*/ 622107 h 955271"/>
              <a:gd name="connsiteX36" fmla="*/ 1710928 w 5741575"/>
              <a:gd name="connsiteY36" fmla="*/ 600666 h 955271"/>
              <a:gd name="connsiteX37" fmla="*/ 1743718 w 5741575"/>
              <a:gd name="connsiteY37" fmla="*/ 584327 h 955271"/>
              <a:gd name="connsiteX38" fmla="*/ 1791651 w 5741575"/>
              <a:gd name="connsiteY38" fmla="*/ 567019 h 955271"/>
              <a:gd name="connsiteX39" fmla="*/ 1873778 w 5741575"/>
              <a:gd name="connsiteY39" fmla="*/ 530130 h 955271"/>
              <a:gd name="connsiteX40" fmla="*/ 1988411 w 5741575"/>
              <a:gd name="connsiteY40" fmla="*/ 491599 h 955271"/>
              <a:gd name="connsiteX41" fmla="*/ 2085507 w 5741575"/>
              <a:gd name="connsiteY41" fmla="*/ 498527 h 955271"/>
              <a:gd name="connsiteX42" fmla="*/ 2090767 w 5741575"/>
              <a:gd name="connsiteY42" fmla="*/ 490616 h 955271"/>
              <a:gd name="connsiteX43" fmla="*/ 2151143 w 5741575"/>
              <a:gd name="connsiteY43" fmla="*/ 478332 h 955271"/>
              <a:gd name="connsiteX44" fmla="*/ 2378710 w 5741575"/>
              <a:gd name="connsiteY44" fmla="*/ 477570 h 955271"/>
              <a:gd name="connsiteX45" fmla="*/ 2496256 w 5741575"/>
              <a:gd name="connsiteY45" fmla="*/ 452396 h 955271"/>
              <a:gd name="connsiteX46" fmla="*/ 2535387 w 5741575"/>
              <a:gd name="connsiteY46" fmla="*/ 436645 h 955271"/>
              <a:gd name="connsiteX47" fmla="*/ 2601109 w 5741575"/>
              <a:gd name="connsiteY47" fmla="*/ 410678 h 955271"/>
              <a:gd name="connsiteX48" fmla="*/ 2643855 w 5741575"/>
              <a:gd name="connsiteY48" fmla="*/ 374482 h 955271"/>
              <a:gd name="connsiteX49" fmla="*/ 2657726 w 5741575"/>
              <a:gd name="connsiteY49" fmla="*/ 365841 h 955271"/>
              <a:gd name="connsiteX50" fmla="*/ 2687125 w 5741575"/>
              <a:gd name="connsiteY50" fmla="*/ 366820 h 955271"/>
              <a:gd name="connsiteX51" fmla="*/ 2697479 w 5741575"/>
              <a:gd name="connsiteY51" fmla="*/ 361430 h 955271"/>
              <a:gd name="connsiteX52" fmla="*/ 2701547 w 5741575"/>
              <a:gd name="connsiteY52" fmla="*/ 361545 h 955271"/>
              <a:gd name="connsiteX53" fmla="*/ 2711054 w 5741575"/>
              <a:gd name="connsiteY53" fmla="*/ 360597 h 955271"/>
              <a:gd name="connsiteX54" fmla="*/ 2710438 w 5741575"/>
              <a:gd name="connsiteY54" fmla="*/ 366958 h 955271"/>
              <a:gd name="connsiteX55" fmla="*/ 2722936 w 5741575"/>
              <a:gd name="connsiteY55" fmla="*/ 377633 h 955271"/>
              <a:gd name="connsiteX56" fmla="*/ 2777227 w 5741575"/>
              <a:gd name="connsiteY56" fmla="*/ 368972 h 955271"/>
              <a:gd name="connsiteX57" fmla="*/ 2779510 w 5741575"/>
              <a:gd name="connsiteY57" fmla="*/ 361652 h 955271"/>
              <a:gd name="connsiteX58" fmla="*/ 2786278 w 5741575"/>
              <a:gd name="connsiteY58" fmla="*/ 359869 h 955271"/>
              <a:gd name="connsiteX59" fmla="*/ 2792101 w 5741575"/>
              <a:gd name="connsiteY59" fmla="*/ 365927 h 955271"/>
              <a:gd name="connsiteX60" fmla="*/ 2885545 w 5741575"/>
              <a:gd name="connsiteY60" fmla="*/ 372818 h 955271"/>
              <a:gd name="connsiteX61" fmla="*/ 3009558 w 5741575"/>
              <a:gd name="connsiteY61" fmla="*/ 370573 h 955271"/>
              <a:gd name="connsiteX62" fmla="*/ 3095010 w 5741575"/>
              <a:gd name="connsiteY62" fmla="*/ 332454 h 955271"/>
              <a:gd name="connsiteX63" fmla="*/ 3103742 w 5741575"/>
              <a:gd name="connsiteY63" fmla="*/ 337974 h 955271"/>
              <a:gd name="connsiteX64" fmla="*/ 3165093 w 5741575"/>
              <a:gd name="connsiteY64" fmla="*/ 329459 h 955271"/>
              <a:gd name="connsiteX65" fmla="*/ 3373785 w 5741575"/>
              <a:gd name="connsiteY65" fmla="*/ 255680 h 955271"/>
              <a:gd name="connsiteX66" fmla="*/ 3493851 w 5741575"/>
              <a:gd name="connsiteY66" fmla="*/ 240255 h 955271"/>
              <a:gd name="connsiteX67" fmla="*/ 3537470 w 5741575"/>
              <a:gd name="connsiteY67" fmla="*/ 241867 h 955271"/>
              <a:gd name="connsiteX68" fmla="*/ 3610489 w 5741575"/>
              <a:gd name="connsiteY68" fmla="*/ 244128 h 955271"/>
              <a:gd name="connsiteX69" fmla="*/ 3667539 w 5741575"/>
              <a:gd name="connsiteY69" fmla="*/ 263271 h 955271"/>
              <a:gd name="connsiteX70" fmla="*/ 3727614 w 5741575"/>
              <a:gd name="connsiteY70" fmla="*/ 258245 h 955271"/>
              <a:gd name="connsiteX71" fmla="*/ 3738369 w 5741575"/>
              <a:gd name="connsiteY71" fmla="*/ 234506 h 955271"/>
              <a:gd name="connsiteX72" fmla="*/ 3803670 w 5741575"/>
              <a:gd name="connsiteY72" fmla="*/ 236457 h 955271"/>
              <a:gd name="connsiteX73" fmla="*/ 3903080 w 5741575"/>
              <a:gd name="connsiteY73" fmla="*/ 241890 h 955271"/>
              <a:gd name="connsiteX74" fmla="*/ 3959588 w 5741575"/>
              <a:gd name="connsiteY74" fmla="*/ 239195 h 955271"/>
              <a:gd name="connsiteX75" fmla="*/ 4114838 w 5741575"/>
              <a:gd name="connsiteY75" fmla="*/ 238165 h 955271"/>
              <a:gd name="connsiteX76" fmla="*/ 4271023 w 5741575"/>
              <a:gd name="connsiteY76" fmla="*/ 241959 h 955271"/>
              <a:gd name="connsiteX77" fmla="*/ 4367397 w 5741575"/>
              <a:gd name="connsiteY77" fmla="*/ 271442 h 955271"/>
              <a:gd name="connsiteX78" fmla="*/ 4495366 w 5741575"/>
              <a:gd name="connsiteY78" fmla="*/ 271618 h 955271"/>
              <a:gd name="connsiteX79" fmla="*/ 4517347 w 5741575"/>
              <a:gd name="connsiteY79" fmla="*/ 275639 h 955271"/>
              <a:gd name="connsiteX80" fmla="*/ 4546116 w 5741575"/>
              <a:gd name="connsiteY80" fmla="*/ 268568 h 955271"/>
              <a:gd name="connsiteX81" fmla="*/ 4661259 w 5741575"/>
              <a:gd name="connsiteY81" fmla="*/ 238966 h 955271"/>
              <a:gd name="connsiteX82" fmla="*/ 4750403 w 5741575"/>
              <a:gd name="connsiteY82" fmla="*/ 204364 h 955271"/>
              <a:gd name="connsiteX83" fmla="*/ 4867614 w 5741575"/>
              <a:gd name="connsiteY83" fmla="*/ 208668 h 955271"/>
              <a:gd name="connsiteX84" fmla="*/ 4937036 w 5741575"/>
              <a:gd name="connsiteY84" fmla="*/ 195446 h 955271"/>
              <a:gd name="connsiteX85" fmla="*/ 5047626 w 5741575"/>
              <a:gd name="connsiteY85" fmla="*/ 149604 h 955271"/>
              <a:gd name="connsiteX86" fmla="*/ 5200247 w 5741575"/>
              <a:gd name="connsiteY86" fmla="*/ 142695 h 955271"/>
              <a:gd name="connsiteX87" fmla="*/ 5235691 w 5741575"/>
              <a:gd name="connsiteY87" fmla="*/ 173330 h 955271"/>
              <a:gd name="connsiteX88" fmla="*/ 5280133 w 5741575"/>
              <a:gd name="connsiteY88" fmla="*/ 189342 h 955271"/>
              <a:gd name="connsiteX89" fmla="*/ 5291963 w 5741575"/>
              <a:gd name="connsiteY89" fmla="*/ 139446 h 955271"/>
              <a:gd name="connsiteX90" fmla="*/ 5418472 w 5741575"/>
              <a:gd name="connsiteY90" fmla="*/ 89163 h 955271"/>
              <a:gd name="connsiteX91" fmla="*/ 5482354 w 5741575"/>
              <a:gd name="connsiteY91" fmla="*/ 69470 h 955271"/>
              <a:gd name="connsiteX92" fmla="*/ 5583280 w 5741575"/>
              <a:gd name="connsiteY92" fmla="*/ 49787 h 955271"/>
              <a:gd name="connsiteX93" fmla="*/ 5613766 w 5741575"/>
              <a:gd name="connsiteY93" fmla="*/ 41855 h 955271"/>
              <a:gd name="connsiteX94" fmla="*/ 5684952 w 5741575"/>
              <a:gd name="connsiteY94" fmla="*/ 26088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379005 w 5741575"/>
              <a:gd name="connsiteY21" fmla="*/ 878900 h 955271"/>
              <a:gd name="connsiteX22" fmla="*/ 585428 w 5741575"/>
              <a:gd name="connsiteY22" fmla="*/ 826440 h 955271"/>
              <a:gd name="connsiteX23" fmla="*/ 787156 w 5741575"/>
              <a:gd name="connsiteY23" fmla="*/ 838447 h 955271"/>
              <a:gd name="connsiteX24" fmla="*/ 898586 w 5741575"/>
              <a:gd name="connsiteY24" fmla="*/ 808502 h 955271"/>
              <a:gd name="connsiteX25" fmla="*/ 924063 w 5741575"/>
              <a:gd name="connsiteY25" fmla="*/ 770210 h 955271"/>
              <a:gd name="connsiteX26" fmla="*/ 1212574 w 5741575"/>
              <a:gd name="connsiteY26" fmla="*/ 724238 h 955271"/>
              <a:gd name="connsiteX27" fmla="*/ 1280768 w 5741575"/>
              <a:gd name="connsiteY27" fmla="*/ 699122 h 955271"/>
              <a:gd name="connsiteX28" fmla="*/ 1352027 w 5741575"/>
              <a:gd name="connsiteY28" fmla="*/ 704323 h 955271"/>
              <a:gd name="connsiteX29" fmla="*/ 1374314 w 5741575"/>
              <a:gd name="connsiteY29" fmla="*/ 688815 h 955271"/>
              <a:gd name="connsiteX30" fmla="*/ 1378034 w 5741575"/>
              <a:gd name="connsiteY30" fmla="*/ 685842 h 955271"/>
              <a:gd name="connsiteX31" fmla="*/ 1395604 w 5741575"/>
              <a:gd name="connsiteY31" fmla="*/ 680460 h 955271"/>
              <a:gd name="connsiteX32" fmla="*/ 1397206 w 5741575"/>
              <a:gd name="connsiteY32" fmla="*/ 670793 h 955271"/>
              <a:gd name="connsiteX33" fmla="*/ 1421250 w 5741575"/>
              <a:gd name="connsiteY33" fmla="*/ 656855 h 955271"/>
              <a:gd name="connsiteX34" fmla="*/ 1454524 w 5741575"/>
              <a:gd name="connsiteY34" fmla="*/ 649224 h 955271"/>
              <a:gd name="connsiteX35" fmla="*/ 1616217 w 5741575"/>
              <a:gd name="connsiteY35" fmla="*/ 622107 h 955271"/>
              <a:gd name="connsiteX36" fmla="*/ 1710928 w 5741575"/>
              <a:gd name="connsiteY36" fmla="*/ 600666 h 955271"/>
              <a:gd name="connsiteX37" fmla="*/ 1743718 w 5741575"/>
              <a:gd name="connsiteY37" fmla="*/ 584327 h 955271"/>
              <a:gd name="connsiteX38" fmla="*/ 1791651 w 5741575"/>
              <a:gd name="connsiteY38" fmla="*/ 567019 h 955271"/>
              <a:gd name="connsiteX39" fmla="*/ 1873778 w 5741575"/>
              <a:gd name="connsiteY39" fmla="*/ 530130 h 955271"/>
              <a:gd name="connsiteX40" fmla="*/ 1988411 w 5741575"/>
              <a:gd name="connsiteY40" fmla="*/ 491599 h 955271"/>
              <a:gd name="connsiteX41" fmla="*/ 2085507 w 5741575"/>
              <a:gd name="connsiteY41" fmla="*/ 498527 h 955271"/>
              <a:gd name="connsiteX42" fmla="*/ 2090767 w 5741575"/>
              <a:gd name="connsiteY42" fmla="*/ 490616 h 955271"/>
              <a:gd name="connsiteX43" fmla="*/ 2151143 w 5741575"/>
              <a:gd name="connsiteY43" fmla="*/ 478332 h 955271"/>
              <a:gd name="connsiteX44" fmla="*/ 2378710 w 5741575"/>
              <a:gd name="connsiteY44" fmla="*/ 477570 h 955271"/>
              <a:gd name="connsiteX45" fmla="*/ 2496256 w 5741575"/>
              <a:gd name="connsiteY45" fmla="*/ 452396 h 955271"/>
              <a:gd name="connsiteX46" fmla="*/ 2535387 w 5741575"/>
              <a:gd name="connsiteY46" fmla="*/ 436645 h 955271"/>
              <a:gd name="connsiteX47" fmla="*/ 2601109 w 5741575"/>
              <a:gd name="connsiteY47" fmla="*/ 410678 h 955271"/>
              <a:gd name="connsiteX48" fmla="*/ 2643855 w 5741575"/>
              <a:gd name="connsiteY48" fmla="*/ 374482 h 955271"/>
              <a:gd name="connsiteX49" fmla="*/ 2657726 w 5741575"/>
              <a:gd name="connsiteY49" fmla="*/ 365841 h 955271"/>
              <a:gd name="connsiteX50" fmla="*/ 2687125 w 5741575"/>
              <a:gd name="connsiteY50" fmla="*/ 366820 h 955271"/>
              <a:gd name="connsiteX51" fmla="*/ 2697479 w 5741575"/>
              <a:gd name="connsiteY51" fmla="*/ 361430 h 955271"/>
              <a:gd name="connsiteX52" fmla="*/ 2701547 w 5741575"/>
              <a:gd name="connsiteY52" fmla="*/ 361545 h 955271"/>
              <a:gd name="connsiteX53" fmla="*/ 2711054 w 5741575"/>
              <a:gd name="connsiteY53" fmla="*/ 360597 h 955271"/>
              <a:gd name="connsiteX54" fmla="*/ 2710438 w 5741575"/>
              <a:gd name="connsiteY54" fmla="*/ 366958 h 955271"/>
              <a:gd name="connsiteX55" fmla="*/ 2722936 w 5741575"/>
              <a:gd name="connsiteY55" fmla="*/ 377633 h 955271"/>
              <a:gd name="connsiteX56" fmla="*/ 2777227 w 5741575"/>
              <a:gd name="connsiteY56" fmla="*/ 368972 h 955271"/>
              <a:gd name="connsiteX57" fmla="*/ 2779510 w 5741575"/>
              <a:gd name="connsiteY57" fmla="*/ 361652 h 955271"/>
              <a:gd name="connsiteX58" fmla="*/ 2786278 w 5741575"/>
              <a:gd name="connsiteY58" fmla="*/ 359869 h 955271"/>
              <a:gd name="connsiteX59" fmla="*/ 2792101 w 5741575"/>
              <a:gd name="connsiteY59" fmla="*/ 365927 h 955271"/>
              <a:gd name="connsiteX60" fmla="*/ 2885545 w 5741575"/>
              <a:gd name="connsiteY60" fmla="*/ 372818 h 955271"/>
              <a:gd name="connsiteX61" fmla="*/ 3009558 w 5741575"/>
              <a:gd name="connsiteY61" fmla="*/ 370573 h 955271"/>
              <a:gd name="connsiteX62" fmla="*/ 3095010 w 5741575"/>
              <a:gd name="connsiteY62" fmla="*/ 332454 h 955271"/>
              <a:gd name="connsiteX63" fmla="*/ 3103742 w 5741575"/>
              <a:gd name="connsiteY63" fmla="*/ 337974 h 955271"/>
              <a:gd name="connsiteX64" fmla="*/ 3165093 w 5741575"/>
              <a:gd name="connsiteY64" fmla="*/ 329459 h 955271"/>
              <a:gd name="connsiteX65" fmla="*/ 3373785 w 5741575"/>
              <a:gd name="connsiteY65" fmla="*/ 255680 h 955271"/>
              <a:gd name="connsiteX66" fmla="*/ 3493851 w 5741575"/>
              <a:gd name="connsiteY66" fmla="*/ 240255 h 955271"/>
              <a:gd name="connsiteX67" fmla="*/ 3537470 w 5741575"/>
              <a:gd name="connsiteY67" fmla="*/ 241867 h 955271"/>
              <a:gd name="connsiteX68" fmla="*/ 3610489 w 5741575"/>
              <a:gd name="connsiteY68" fmla="*/ 244128 h 955271"/>
              <a:gd name="connsiteX69" fmla="*/ 3667539 w 5741575"/>
              <a:gd name="connsiteY69" fmla="*/ 263271 h 955271"/>
              <a:gd name="connsiteX70" fmla="*/ 3727614 w 5741575"/>
              <a:gd name="connsiteY70" fmla="*/ 258245 h 955271"/>
              <a:gd name="connsiteX71" fmla="*/ 3738369 w 5741575"/>
              <a:gd name="connsiteY71" fmla="*/ 234506 h 955271"/>
              <a:gd name="connsiteX72" fmla="*/ 3803670 w 5741575"/>
              <a:gd name="connsiteY72" fmla="*/ 236457 h 955271"/>
              <a:gd name="connsiteX73" fmla="*/ 3903080 w 5741575"/>
              <a:gd name="connsiteY73" fmla="*/ 241890 h 955271"/>
              <a:gd name="connsiteX74" fmla="*/ 4114838 w 5741575"/>
              <a:gd name="connsiteY74" fmla="*/ 238165 h 955271"/>
              <a:gd name="connsiteX75" fmla="*/ 4271023 w 5741575"/>
              <a:gd name="connsiteY75" fmla="*/ 241959 h 955271"/>
              <a:gd name="connsiteX76" fmla="*/ 4367397 w 5741575"/>
              <a:gd name="connsiteY76" fmla="*/ 271442 h 955271"/>
              <a:gd name="connsiteX77" fmla="*/ 4495366 w 5741575"/>
              <a:gd name="connsiteY77" fmla="*/ 271618 h 955271"/>
              <a:gd name="connsiteX78" fmla="*/ 4517347 w 5741575"/>
              <a:gd name="connsiteY78" fmla="*/ 275639 h 955271"/>
              <a:gd name="connsiteX79" fmla="*/ 4546116 w 5741575"/>
              <a:gd name="connsiteY79" fmla="*/ 268568 h 955271"/>
              <a:gd name="connsiteX80" fmla="*/ 4661259 w 5741575"/>
              <a:gd name="connsiteY80" fmla="*/ 238966 h 955271"/>
              <a:gd name="connsiteX81" fmla="*/ 4750403 w 5741575"/>
              <a:gd name="connsiteY81" fmla="*/ 204364 h 955271"/>
              <a:gd name="connsiteX82" fmla="*/ 4867614 w 5741575"/>
              <a:gd name="connsiteY82" fmla="*/ 208668 h 955271"/>
              <a:gd name="connsiteX83" fmla="*/ 4937036 w 5741575"/>
              <a:gd name="connsiteY83" fmla="*/ 195446 h 955271"/>
              <a:gd name="connsiteX84" fmla="*/ 5047626 w 5741575"/>
              <a:gd name="connsiteY84" fmla="*/ 149604 h 955271"/>
              <a:gd name="connsiteX85" fmla="*/ 5200247 w 5741575"/>
              <a:gd name="connsiteY85" fmla="*/ 142695 h 955271"/>
              <a:gd name="connsiteX86" fmla="*/ 5235691 w 5741575"/>
              <a:gd name="connsiteY86" fmla="*/ 173330 h 955271"/>
              <a:gd name="connsiteX87" fmla="*/ 5280133 w 5741575"/>
              <a:gd name="connsiteY87" fmla="*/ 189342 h 955271"/>
              <a:gd name="connsiteX88" fmla="*/ 5291963 w 5741575"/>
              <a:gd name="connsiteY88" fmla="*/ 139446 h 955271"/>
              <a:gd name="connsiteX89" fmla="*/ 5418472 w 5741575"/>
              <a:gd name="connsiteY89" fmla="*/ 89163 h 955271"/>
              <a:gd name="connsiteX90" fmla="*/ 5482354 w 5741575"/>
              <a:gd name="connsiteY90" fmla="*/ 69470 h 955271"/>
              <a:gd name="connsiteX91" fmla="*/ 5583280 w 5741575"/>
              <a:gd name="connsiteY91" fmla="*/ 49787 h 955271"/>
              <a:gd name="connsiteX92" fmla="*/ 5613766 w 5741575"/>
              <a:gd name="connsiteY92" fmla="*/ 41855 h 955271"/>
              <a:gd name="connsiteX93" fmla="*/ 5684952 w 5741575"/>
              <a:gd name="connsiteY93" fmla="*/ 26088 h 955271"/>
              <a:gd name="connsiteX94" fmla="*/ 5741575 w 5741575"/>
              <a:gd name="connsiteY94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379005 w 5741575"/>
              <a:gd name="connsiteY21" fmla="*/ 878900 h 955271"/>
              <a:gd name="connsiteX22" fmla="*/ 585428 w 5741575"/>
              <a:gd name="connsiteY22" fmla="*/ 826440 h 955271"/>
              <a:gd name="connsiteX23" fmla="*/ 787156 w 5741575"/>
              <a:gd name="connsiteY23" fmla="*/ 838447 h 955271"/>
              <a:gd name="connsiteX24" fmla="*/ 898586 w 5741575"/>
              <a:gd name="connsiteY24" fmla="*/ 808502 h 955271"/>
              <a:gd name="connsiteX25" fmla="*/ 924063 w 5741575"/>
              <a:gd name="connsiteY25" fmla="*/ 770210 h 955271"/>
              <a:gd name="connsiteX26" fmla="*/ 1212574 w 5741575"/>
              <a:gd name="connsiteY26" fmla="*/ 724238 h 955271"/>
              <a:gd name="connsiteX27" fmla="*/ 1280768 w 5741575"/>
              <a:gd name="connsiteY27" fmla="*/ 699122 h 955271"/>
              <a:gd name="connsiteX28" fmla="*/ 1352027 w 5741575"/>
              <a:gd name="connsiteY28" fmla="*/ 704323 h 955271"/>
              <a:gd name="connsiteX29" fmla="*/ 1374314 w 5741575"/>
              <a:gd name="connsiteY29" fmla="*/ 688815 h 955271"/>
              <a:gd name="connsiteX30" fmla="*/ 1378034 w 5741575"/>
              <a:gd name="connsiteY30" fmla="*/ 685842 h 955271"/>
              <a:gd name="connsiteX31" fmla="*/ 1395604 w 5741575"/>
              <a:gd name="connsiteY31" fmla="*/ 680460 h 955271"/>
              <a:gd name="connsiteX32" fmla="*/ 1397206 w 5741575"/>
              <a:gd name="connsiteY32" fmla="*/ 670793 h 955271"/>
              <a:gd name="connsiteX33" fmla="*/ 1421250 w 5741575"/>
              <a:gd name="connsiteY33" fmla="*/ 656855 h 955271"/>
              <a:gd name="connsiteX34" fmla="*/ 1454524 w 5741575"/>
              <a:gd name="connsiteY34" fmla="*/ 649224 h 955271"/>
              <a:gd name="connsiteX35" fmla="*/ 1616217 w 5741575"/>
              <a:gd name="connsiteY35" fmla="*/ 622107 h 955271"/>
              <a:gd name="connsiteX36" fmla="*/ 1710928 w 5741575"/>
              <a:gd name="connsiteY36" fmla="*/ 600666 h 955271"/>
              <a:gd name="connsiteX37" fmla="*/ 1743718 w 5741575"/>
              <a:gd name="connsiteY37" fmla="*/ 584327 h 955271"/>
              <a:gd name="connsiteX38" fmla="*/ 1873778 w 5741575"/>
              <a:gd name="connsiteY38" fmla="*/ 530130 h 955271"/>
              <a:gd name="connsiteX39" fmla="*/ 1988411 w 5741575"/>
              <a:gd name="connsiteY39" fmla="*/ 491599 h 955271"/>
              <a:gd name="connsiteX40" fmla="*/ 2085507 w 5741575"/>
              <a:gd name="connsiteY40" fmla="*/ 498527 h 955271"/>
              <a:gd name="connsiteX41" fmla="*/ 2090767 w 5741575"/>
              <a:gd name="connsiteY41" fmla="*/ 490616 h 955271"/>
              <a:gd name="connsiteX42" fmla="*/ 2151143 w 5741575"/>
              <a:gd name="connsiteY42" fmla="*/ 478332 h 955271"/>
              <a:gd name="connsiteX43" fmla="*/ 2378710 w 5741575"/>
              <a:gd name="connsiteY43" fmla="*/ 477570 h 955271"/>
              <a:gd name="connsiteX44" fmla="*/ 2496256 w 5741575"/>
              <a:gd name="connsiteY44" fmla="*/ 452396 h 955271"/>
              <a:gd name="connsiteX45" fmla="*/ 2535387 w 5741575"/>
              <a:gd name="connsiteY45" fmla="*/ 436645 h 955271"/>
              <a:gd name="connsiteX46" fmla="*/ 2601109 w 5741575"/>
              <a:gd name="connsiteY46" fmla="*/ 410678 h 955271"/>
              <a:gd name="connsiteX47" fmla="*/ 2643855 w 5741575"/>
              <a:gd name="connsiteY47" fmla="*/ 374482 h 955271"/>
              <a:gd name="connsiteX48" fmla="*/ 2657726 w 5741575"/>
              <a:gd name="connsiteY48" fmla="*/ 365841 h 955271"/>
              <a:gd name="connsiteX49" fmla="*/ 2687125 w 5741575"/>
              <a:gd name="connsiteY49" fmla="*/ 366820 h 955271"/>
              <a:gd name="connsiteX50" fmla="*/ 2697479 w 5741575"/>
              <a:gd name="connsiteY50" fmla="*/ 361430 h 955271"/>
              <a:gd name="connsiteX51" fmla="*/ 2701547 w 5741575"/>
              <a:gd name="connsiteY51" fmla="*/ 361545 h 955271"/>
              <a:gd name="connsiteX52" fmla="*/ 2711054 w 5741575"/>
              <a:gd name="connsiteY52" fmla="*/ 360597 h 955271"/>
              <a:gd name="connsiteX53" fmla="*/ 2710438 w 5741575"/>
              <a:gd name="connsiteY53" fmla="*/ 366958 h 955271"/>
              <a:gd name="connsiteX54" fmla="*/ 2722936 w 5741575"/>
              <a:gd name="connsiteY54" fmla="*/ 377633 h 955271"/>
              <a:gd name="connsiteX55" fmla="*/ 2777227 w 5741575"/>
              <a:gd name="connsiteY55" fmla="*/ 368972 h 955271"/>
              <a:gd name="connsiteX56" fmla="*/ 2779510 w 5741575"/>
              <a:gd name="connsiteY56" fmla="*/ 361652 h 955271"/>
              <a:gd name="connsiteX57" fmla="*/ 2786278 w 5741575"/>
              <a:gd name="connsiteY57" fmla="*/ 359869 h 955271"/>
              <a:gd name="connsiteX58" fmla="*/ 2792101 w 5741575"/>
              <a:gd name="connsiteY58" fmla="*/ 365927 h 955271"/>
              <a:gd name="connsiteX59" fmla="*/ 2885545 w 5741575"/>
              <a:gd name="connsiteY59" fmla="*/ 372818 h 955271"/>
              <a:gd name="connsiteX60" fmla="*/ 3009558 w 5741575"/>
              <a:gd name="connsiteY60" fmla="*/ 370573 h 955271"/>
              <a:gd name="connsiteX61" fmla="*/ 3095010 w 5741575"/>
              <a:gd name="connsiteY61" fmla="*/ 332454 h 955271"/>
              <a:gd name="connsiteX62" fmla="*/ 3103742 w 5741575"/>
              <a:gd name="connsiteY62" fmla="*/ 337974 h 955271"/>
              <a:gd name="connsiteX63" fmla="*/ 3165093 w 5741575"/>
              <a:gd name="connsiteY63" fmla="*/ 329459 h 955271"/>
              <a:gd name="connsiteX64" fmla="*/ 3373785 w 5741575"/>
              <a:gd name="connsiteY64" fmla="*/ 255680 h 955271"/>
              <a:gd name="connsiteX65" fmla="*/ 3493851 w 5741575"/>
              <a:gd name="connsiteY65" fmla="*/ 240255 h 955271"/>
              <a:gd name="connsiteX66" fmla="*/ 3537470 w 5741575"/>
              <a:gd name="connsiteY66" fmla="*/ 241867 h 955271"/>
              <a:gd name="connsiteX67" fmla="*/ 3610489 w 5741575"/>
              <a:gd name="connsiteY67" fmla="*/ 244128 h 955271"/>
              <a:gd name="connsiteX68" fmla="*/ 3667539 w 5741575"/>
              <a:gd name="connsiteY68" fmla="*/ 263271 h 955271"/>
              <a:gd name="connsiteX69" fmla="*/ 3727614 w 5741575"/>
              <a:gd name="connsiteY69" fmla="*/ 258245 h 955271"/>
              <a:gd name="connsiteX70" fmla="*/ 3738369 w 5741575"/>
              <a:gd name="connsiteY70" fmla="*/ 234506 h 955271"/>
              <a:gd name="connsiteX71" fmla="*/ 3803670 w 5741575"/>
              <a:gd name="connsiteY71" fmla="*/ 236457 h 955271"/>
              <a:gd name="connsiteX72" fmla="*/ 3903080 w 5741575"/>
              <a:gd name="connsiteY72" fmla="*/ 241890 h 955271"/>
              <a:gd name="connsiteX73" fmla="*/ 4114838 w 5741575"/>
              <a:gd name="connsiteY73" fmla="*/ 238165 h 955271"/>
              <a:gd name="connsiteX74" fmla="*/ 4271023 w 5741575"/>
              <a:gd name="connsiteY74" fmla="*/ 241959 h 955271"/>
              <a:gd name="connsiteX75" fmla="*/ 4367397 w 5741575"/>
              <a:gd name="connsiteY75" fmla="*/ 271442 h 955271"/>
              <a:gd name="connsiteX76" fmla="*/ 4495366 w 5741575"/>
              <a:gd name="connsiteY76" fmla="*/ 271618 h 955271"/>
              <a:gd name="connsiteX77" fmla="*/ 4517347 w 5741575"/>
              <a:gd name="connsiteY77" fmla="*/ 275639 h 955271"/>
              <a:gd name="connsiteX78" fmla="*/ 4546116 w 5741575"/>
              <a:gd name="connsiteY78" fmla="*/ 268568 h 955271"/>
              <a:gd name="connsiteX79" fmla="*/ 4661259 w 5741575"/>
              <a:gd name="connsiteY79" fmla="*/ 238966 h 955271"/>
              <a:gd name="connsiteX80" fmla="*/ 4750403 w 5741575"/>
              <a:gd name="connsiteY80" fmla="*/ 204364 h 955271"/>
              <a:gd name="connsiteX81" fmla="*/ 4867614 w 5741575"/>
              <a:gd name="connsiteY81" fmla="*/ 208668 h 955271"/>
              <a:gd name="connsiteX82" fmla="*/ 4937036 w 5741575"/>
              <a:gd name="connsiteY82" fmla="*/ 195446 h 955271"/>
              <a:gd name="connsiteX83" fmla="*/ 5047626 w 5741575"/>
              <a:gd name="connsiteY83" fmla="*/ 149604 h 955271"/>
              <a:gd name="connsiteX84" fmla="*/ 5200247 w 5741575"/>
              <a:gd name="connsiteY84" fmla="*/ 142695 h 955271"/>
              <a:gd name="connsiteX85" fmla="*/ 5235691 w 5741575"/>
              <a:gd name="connsiteY85" fmla="*/ 173330 h 955271"/>
              <a:gd name="connsiteX86" fmla="*/ 5280133 w 5741575"/>
              <a:gd name="connsiteY86" fmla="*/ 189342 h 955271"/>
              <a:gd name="connsiteX87" fmla="*/ 5291963 w 5741575"/>
              <a:gd name="connsiteY87" fmla="*/ 139446 h 955271"/>
              <a:gd name="connsiteX88" fmla="*/ 5418472 w 5741575"/>
              <a:gd name="connsiteY88" fmla="*/ 89163 h 955271"/>
              <a:gd name="connsiteX89" fmla="*/ 5482354 w 5741575"/>
              <a:gd name="connsiteY89" fmla="*/ 69470 h 955271"/>
              <a:gd name="connsiteX90" fmla="*/ 5583280 w 5741575"/>
              <a:gd name="connsiteY90" fmla="*/ 49787 h 955271"/>
              <a:gd name="connsiteX91" fmla="*/ 5613766 w 5741575"/>
              <a:gd name="connsiteY91" fmla="*/ 41855 h 955271"/>
              <a:gd name="connsiteX92" fmla="*/ 5684952 w 5741575"/>
              <a:gd name="connsiteY92" fmla="*/ 26088 h 955271"/>
              <a:gd name="connsiteX93" fmla="*/ 5741575 w 5741575"/>
              <a:gd name="connsiteY93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379005 w 5741575"/>
              <a:gd name="connsiteY21" fmla="*/ 878900 h 955271"/>
              <a:gd name="connsiteX22" fmla="*/ 787156 w 5741575"/>
              <a:gd name="connsiteY22" fmla="*/ 838447 h 955271"/>
              <a:gd name="connsiteX23" fmla="*/ 898586 w 5741575"/>
              <a:gd name="connsiteY23" fmla="*/ 808502 h 955271"/>
              <a:gd name="connsiteX24" fmla="*/ 924063 w 5741575"/>
              <a:gd name="connsiteY24" fmla="*/ 770210 h 955271"/>
              <a:gd name="connsiteX25" fmla="*/ 1212574 w 5741575"/>
              <a:gd name="connsiteY25" fmla="*/ 724238 h 955271"/>
              <a:gd name="connsiteX26" fmla="*/ 1280768 w 5741575"/>
              <a:gd name="connsiteY26" fmla="*/ 699122 h 955271"/>
              <a:gd name="connsiteX27" fmla="*/ 1352027 w 5741575"/>
              <a:gd name="connsiteY27" fmla="*/ 704323 h 955271"/>
              <a:gd name="connsiteX28" fmla="*/ 1374314 w 5741575"/>
              <a:gd name="connsiteY28" fmla="*/ 688815 h 955271"/>
              <a:gd name="connsiteX29" fmla="*/ 1378034 w 5741575"/>
              <a:gd name="connsiteY29" fmla="*/ 685842 h 955271"/>
              <a:gd name="connsiteX30" fmla="*/ 1395604 w 5741575"/>
              <a:gd name="connsiteY30" fmla="*/ 680460 h 955271"/>
              <a:gd name="connsiteX31" fmla="*/ 1397206 w 5741575"/>
              <a:gd name="connsiteY31" fmla="*/ 670793 h 955271"/>
              <a:gd name="connsiteX32" fmla="*/ 1421250 w 5741575"/>
              <a:gd name="connsiteY32" fmla="*/ 656855 h 955271"/>
              <a:gd name="connsiteX33" fmla="*/ 1454524 w 5741575"/>
              <a:gd name="connsiteY33" fmla="*/ 649224 h 955271"/>
              <a:gd name="connsiteX34" fmla="*/ 1616217 w 5741575"/>
              <a:gd name="connsiteY34" fmla="*/ 622107 h 955271"/>
              <a:gd name="connsiteX35" fmla="*/ 1710928 w 5741575"/>
              <a:gd name="connsiteY35" fmla="*/ 600666 h 955271"/>
              <a:gd name="connsiteX36" fmla="*/ 1743718 w 5741575"/>
              <a:gd name="connsiteY36" fmla="*/ 584327 h 955271"/>
              <a:gd name="connsiteX37" fmla="*/ 1873778 w 5741575"/>
              <a:gd name="connsiteY37" fmla="*/ 530130 h 955271"/>
              <a:gd name="connsiteX38" fmla="*/ 1988411 w 5741575"/>
              <a:gd name="connsiteY38" fmla="*/ 491599 h 955271"/>
              <a:gd name="connsiteX39" fmla="*/ 2085507 w 5741575"/>
              <a:gd name="connsiteY39" fmla="*/ 498527 h 955271"/>
              <a:gd name="connsiteX40" fmla="*/ 2090767 w 5741575"/>
              <a:gd name="connsiteY40" fmla="*/ 490616 h 955271"/>
              <a:gd name="connsiteX41" fmla="*/ 2151143 w 5741575"/>
              <a:gd name="connsiteY41" fmla="*/ 478332 h 955271"/>
              <a:gd name="connsiteX42" fmla="*/ 2378710 w 5741575"/>
              <a:gd name="connsiteY42" fmla="*/ 477570 h 955271"/>
              <a:gd name="connsiteX43" fmla="*/ 2496256 w 5741575"/>
              <a:gd name="connsiteY43" fmla="*/ 452396 h 955271"/>
              <a:gd name="connsiteX44" fmla="*/ 2535387 w 5741575"/>
              <a:gd name="connsiteY44" fmla="*/ 436645 h 955271"/>
              <a:gd name="connsiteX45" fmla="*/ 2601109 w 5741575"/>
              <a:gd name="connsiteY45" fmla="*/ 410678 h 955271"/>
              <a:gd name="connsiteX46" fmla="*/ 2643855 w 5741575"/>
              <a:gd name="connsiteY46" fmla="*/ 374482 h 955271"/>
              <a:gd name="connsiteX47" fmla="*/ 2657726 w 5741575"/>
              <a:gd name="connsiteY47" fmla="*/ 365841 h 955271"/>
              <a:gd name="connsiteX48" fmla="*/ 2687125 w 5741575"/>
              <a:gd name="connsiteY48" fmla="*/ 366820 h 955271"/>
              <a:gd name="connsiteX49" fmla="*/ 2697479 w 5741575"/>
              <a:gd name="connsiteY49" fmla="*/ 361430 h 955271"/>
              <a:gd name="connsiteX50" fmla="*/ 2701547 w 5741575"/>
              <a:gd name="connsiteY50" fmla="*/ 361545 h 955271"/>
              <a:gd name="connsiteX51" fmla="*/ 2711054 w 5741575"/>
              <a:gd name="connsiteY51" fmla="*/ 360597 h 955271"/>
              <a:gd name="connsiteX52" fmla="*/ 2710438 w 5741575"/>
              <a:gd name="connsiteY52" fmla="*/ 366958 h 955271"/>
              <a:gd name="connsiteX53" fmla="*/ 2722936 w 5741575"/>
              <a:gd name="connsiteY53" fmla="*/ 377633 h 955271"/>
              <a:gd name="connsiteX54" fmla="*/ 2777227 w 5741575"/>
              <a:gd name="connsiteY54" fmla="*/ 368972 h 955271"/>
              <a:gd name="connsiteX55" fmla="*/ 2779510 w 5741575"/>
              <a:gd name="connsiteY55" fmla="*/ 361652 h 955271"/>
              <a:gd name="connsiteX56" fmla="*/ 2786278 w 5741575"/>
              <a:gd name="connsiteY56" fmla="*/ 359869 h 955271"/>
              <a:gd name="connsiteX57" fmla="*/ 2792101 w 5741575"/>
              <a:gd name="connsiteY57" fmla="*/ 365927 h 955271"/>
              <a:gd name="connsiteX58" fmla="*/ 2885545 w 5741575"/>
              <a:gd name="connsiteY58" fmla="*/ 372818 h 955271"/>
              <a:gd name="connsiteX59" fmla="*/ 3009558 w 5741575"/>
              <a:gd name="connsiteY59" fmla="*/ 370573 h 955271"/>
              <a:gd name="connsiteX60" fmla="*/ 3095010 w 5741575"/>
              <a:gd name="connsiteY60" fmla="*/ 332454 h 955271"/>
              <a:gd name="connsiteX61" fmla="*/ 3103742 w 5741575"/>
              <a:gd name="connsiteY61" fmla="*/ 337974 h 955271"/>
              <a:gd name="connsiteX62" fmla="*/ 3165093 w 5741575"/>
              <a:gd name="connsiteY62" fmla="*/ 329459 h 955271"/>
              <a:gd name="connsiteX63" fmla="*/ 3373785 w 5741575"/>
              <a:gd name="connsiteY63" fmla="*/ 255680 h 955271"/>
              <a:gd name="connsiteX64" fmla="*/ 3493851 w 5741575"/>
              <a:gd name="connsiteY64" fmla="*/ 240255 h 955271"/>
              <a:gd name="connsiteX65" fmla="*/ 3537470 w 5741575"/>
              <a:gd name="connsiteY65" fmla="*/ 241867 h 955271"/>
              <a:gd name="connsiteX66" fmla="*/ 3610489 w 5741575"/>
              <a:gd name="connsiteY66" fmla="*/ 244128 h 955271"/>
              <a:gd name="connsiteX67" fmla="*/ 3667539 w 5741575"/>
              <a:gd name="connsiteY67" fmla="*/ 263271 h 955271"/>
              <a:gd name="connsiteX68" fmla="*/ 3727614 w 5741575"/>
              <a:gd name="connsiteY68" fmla="*/ 258245 h 955271"/>
              <a:gd name="connsiteX69" fmla="*/ 3738369 w 5741575"/>
              <a:gd name="connsiteY69" fmla="*/ 234506 h 955271"/>
              <a:gd name="connsiteX70" fmla="*/ 3803670 w 5741575"/>
              <a:gd name="connsiteY70" fmla="*/ 236457 h 955271"/>
              <a:gd name="connsiteX71" fmla="*/ 3903080 w 5741575"/>
              <a:gd name="connsiteY71" fmla="*/ 241890 h 955271"/>
              <a:gd name="connsiteX72" fmla="*/ 4114838 w 5741575"/>
              <a:gd name="connsiteY72" fmla="*/ 238165 h 955271"/>
              <a:gd name="connsiteX73" fmla="*/ 4271023 w 5741575"/>
              <a:gd name="connsiteY73" fmla="*/ 241959 h 955271"/>
              <a:gd name="connsiteX74" fmla="*/ 4367397 w 5741575"/>
              <a:gd name="connsiteY74" fmla="*/ 271442 h 955271"/>
              <a:gd name="connsiteX75" fmla="*/ 4495366 w 5741575"/>
              <a:gd name="connsiteY75" fmla="*/ 271618 h 955271"/>
              <a:gd name="connsiteX76" fmla="*/ 4517347 w 5741575"/>
              <a:gd name="connsiteY76" fmla="*/ 275639 h 955271"/>
              <a:gd name="connsiteX77" fmla="*/ 4546116 w 5741575"/>
              <a:gd name="connsiteY77" fmla="*/ 268568 h 955271"/>
              <a:gd name="connsiteX78" fmla="*/ 4661259 w 5741575"/>
              <a:gd name="connsiteY78" fmla="*/ 238966 h 955271"/>
              <a:gd name="connsiteX79" fmla="*/ 4750403 w 5741575"/>
              <a:gd name="connsiteY79" fmla="*/ 204364 h 955271"/>
              <a:gd name="connsiteX80" fmla="*/ 4867614 w 5741575"/>
              <a:gd name="connsiteY80" fmla="*/ 208668 h 955271"/>
              <a:gd name="connsiteX81" fmla="*/ 4937036 w 5741575"/>
              <a:gd name="connsiteY81" fmla="*/ 195446 h 955271"/>
              <a:gd name="connsiteX82" fmla="*/ 5047626 w 5741575"/>
              <a:gd name="connsiteY82" fmla="*/ 149604 h 955271"/>
              <a:gd name="connsiteX83" fmla="*/ 5200247 w 5741575"/>
              <a:gd name="connsiteY83" fmla="*/ 142695 h 955271"/>
              <a:gd name="connsiteX84" fmla="*/ 5235691 w 5741575"/>
              <a:gd name="connsiteY84" fmla="*/ 173330 h 955271"/>
              <a:gd name="connsiteX85" fmla="*/ 5280133 w 5741575"/>
              <a:gd name="connsiteY85" fmla="*/ 189342 h 955271"/>
              <a:gd name="connsiteX86" fmla="*/ 5291963 w 5741575"/>
              <a:gd name="connsiteY86" fmla="*/ 139446 h 955271"/>
              <a:gd name="connsiteX87" fmla="*/ 5418472 w 5741575"/>
              <a:gd name="connsiteY87" fmla="*/ 89163 h 955271"/>
              <a:gd name="connsiteX88" fmla="*/ 5482354 w 5741575"/>
              <a:gd name="connsiteY88" fmla="*/ 69470 h 955271"/>
              <a:gd name="connsiteX89" fmla="*/ 5583280 w 5741575"/>
              <a:gd name="connsiteY89" fmla="*/ 49787 h 955271"/>
              <a:gd name="connsiteX90" fmla="*/ 5613766 w 5741575"/>
              <a:gd name="connsiteY90" fmla="*/ 41855 h 955271"/>
              <a:gd name="connsiteX91" fmla="*/ 5684952 w 5741575"/>
              <a:gd name="connsiteY91" fmla="*/ 26088 h 955271"/>
              <a:gd name="connsiteX92" fmla="*/ 5741575 w 5741575"/>
              <a:gd name="connsiteY92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570239 w 5741575"/>
              <a:gd name="connsiteY21" fmla="*/ 829596 h 955271"/>
              <a:gd name="connsiteX22" fmla="*/ 787156 w 5741575"/>
              <a:gd name="connsiteY22" fmla="*/ 838447 h 955271"/>
              <a:gd name="connsiteX23" fmla="*/ 898586 w 5741575"/>
              <a:gd name="connsiteY23" fmla="*/ 808502 h 955271"/>
              <a:gd name="connsiteX24" fmla="*/ 924063 w 5741575"/>
              <a:gd name="connsiteY24" fmla="*/ 770210 h 955271"/>
              <a:gd name="connsiteX25" fmla="*/ 1212574 w 5741575"/>
              <a:gd name="connsiteY25" fmla="*/ 724238 h 955271"/>
              <a:gd name="connsiteX26" fmla="*/ 1280768 w 5741575"/>
              <a:gd name="connsiteY26" fmla="*/ 699122 h 955271"/>
              <a:gd name="connsiteX27" fmla="*/ 1352027 w 5741575"/>
              <a:gd name="connsiteY27" fmla="*/ 704323 h 955271"/>
              <a:gd name="connsiteX28" fmla="*/ 1374314 w 5741575"/>
              <a:gd name="connsiteY28" fmla="*/ 688815 h 955271"/>
              <a:gd name="connsiteX29" fmla="*/ 1378034 w 5741575"/>
              <a:gd name="connsiteY29" fmla="*/ 685842 h 955271"/>
              <a:gd name="connsiteX30" fmla="*/ 1395604 w 5741575"/>
              <a:gd name="connsiteY30" fmla="*/ 680460 h 955271"/>
              <a:gd name="connsiteX31" fmla="*/ 1397206 w 5741575"/>
              <a:gd name="connsiteY31" fmla="*/ 670793 h 955271"/>
              <a:gd name="connsiteX32" fmla="*/ 1421250 w 5741575"/>
              <a:gd name="connsiteY32" fmla="*/ 656855 h 955271"/>
              <a:gd name="connsiteX33" fmla="*/ 1454524 w 5741575"/>
              <a:gd name="connsiteY33" fmla="*/ 649224 h 955271"/>
              <a:gd name="connsiteX34" fmla="*/ 1616217 w 5741575"/>
              <a:gd name="connsiteY34" fmla="*/ 622107 h 955271"/>
              <a:gd name="connsiteX35" fmla="*/ 1710928 w 5741575"/>
              <a:gd name="connsiteY35" fmla="*/ 600666 h 955271"/>
              <a:gd name="connsiteX36" fmla="*/ 1743718 w 5741575"/>
              <a:gd name="connsiteY36" fmla="*/ 584327 h 955271"/>
              <a:gd name="connsiteX37" fmla="*/ 1873778 w 5741575"/>
              <a:gd name="connsiteY37" fmla="*/ 530130 h 955271"/>
              <a:gd name="connsiteX38" fmla="*/ 1988411 w 5741575"/>
              <a:gd name="connsiteY38" fmla="*/ 491599 h 955271"/>
              <a:gd name="connsiteX39" fmla="*/ 2085507 w 5741575"/>
              <a:gd name="connsiteY39" fmla="*/ 498527 h 955271"/>
              <a:gd name="connsiteX40" fmla="*/ 2090767 w 5741575"/>
              <a:gd name="connsiteY40" fmla="*/ 490616 h 955271"/>
              <a:gd name="connsiteX41" fmla="*/ 2151143 w 5741575"/>
              <a:gd name="connsiteY41" fmla="*/ 478332 h 955271"/>
              <a:gd name="connsiteX42" fmla="*/ 2378710 w 5741575"/>
              <a:gd name="connsiteY42" fmla="*/ 477570 h 955271"/>
              <a:gd name="connsiteX43" fmla="*/ 2496256 w 5741575"/>
              <a:gd name="connsiteY43" fmla="*/ 452396 h 955271"/>
              <a:gd name="connsiteX44" fmla="*/ 2535387 w 5741575"/>
              <a:gd name="connsiteY44" fmla="*/ 436645 h 955271"/>
              <a:gd name="connsiteX45" fmla="*/ 2601109 w 5741575"/>
              <a:gd name="connsiteY45" fmla="*/ 410678 h 955271"/>
              <a:gd name="connsiteX46" fmla="*/ 2643855 w 5741575"/>
              <a:gd name="connsiteY46" fmla="*/ 374482 h 955271"/>
              <a:gd name="connsiteX47" fmla="*/ 2657726 w 5741575"/>
              <a:gd name="connsiteY47" fmla="*/ 365841 h 955271"/>
              <a:gd name="connsiteX48" fmla="*/ 2687125 w 5741575"/>
              <a:gd name="connsiteY48" fmla="*/ 366820 h 955271"/>
              <a:gd name="connsiteX49" fmla="*/ 2697479 w 5741575"/>
              <a:gd name="connsiteY49" fmla="*/ 361430 h 955271"/>
              <a:gd name="connsiteX50" fmla="*/ 2701547 w 5741575"/>
              <a:gd name="connsiteY50" fmla="*/ 361545 h 955271"/>
              <a:gd name="connsiteX51" fmla="*/ 2711054 w 5741575"/>
              <a:gd name="connsiteY51" fmla="*/ 360597 h 955271"/>
              <a:gd name="connsiteX52" fmla="*/ 2710438 w 5741575"/>
              <a:gd name="connsiteY52" fmla="*/ 366958 h 955271"/>
              <a:gd name="connsiteX53" fmla="*/ 2722936 w 5741575"/>
              <a:gd name="connsiteY53" fmla="*/ 377633 h 955271"/>
              <a:gd name="connsiteX54" fmla="*/ 2777227 w 5741575"/>
              <a:gd name="connsiteY54" fmla="*/ 368972 h 955271"/>
              <a:gd name="connsiteX55" fmla="*/ 2779510 w 5741575"/>
              <a:gd name="connsiteY55" fmla="*/ 361652 h 955271"/>
              <a:gd name="connsiteX56" fmla="*/ 2786278 w 5741575"/>
              <a:gd name="connsiteY56" fmla="*/ 359869 h 955271"/>
              <a:gd name="connsiteX57" fmla="*/ 2792101 w 5741575"/>
              <a:gd name="connsiteY57" fmla="*/ 365927 h 955271"/>
              <a:gd name="connsiteX58" fmla="*/ 2885545 w 5741575"/>
              <a:gd name="connsiteY58" fmla="*/ 372818 h 955271"/>
              <a:gd name="connsiteX59" fmla="*/ 3009558 w 5741575"/>
              <a:gd name="connsiteY59" fmla="*/ 370573 h 955271"/>
              <a:gd name="connsiteX60" fmla="*/ 3095010 w 5741575"/>
              <a:gd name="connsiteY60" fmla="*/ 332454 h 955271"/>
              <a:gd name="connsiteX61" fmla="*/ 3103742 w 5741575"/>
              <a:gd name="connsiteY61" fmla="*/ 337974 h 955271"/>
              <a:gd name="connsiteX62" fmla="*/ 3165093 w 5741575"/>
              <a:gd name="connsiteY62" fmla="*/ 329459 h 955271"/>
              <a:gd name="connsiteX63" fmla="*/ 3373785 w 5741575"/>
              <a:gd name="connsiteY63" fmla="*/ 255680 h 955271"/>
              <a:gd name="connsiteX64" fmla="*/ 3493851 w 5741575"/>
              <a:gd name="connsiteY64" fmla="*/ 240255 h 955271"/>
              <a:gd name="connsiteX65" fmla="*/ 3537470 w 5741575"/>
              <a:gd name="connsiteY65" fmla="*/ 241867 h 955271"/>
              <a:gd name="connsiteX66" fmla="*/ 3610489 w 5741575"/>
              <a:gd name="connsiteY66" fmla="*/ 244128 h 955271"/>
              <a:gd name="connsiteX67" fmla="*/ 3667539 w 5741575"/>
              <a:gd name="connsiteY67" fmla="*/ 263271 h 955271"/>
              <a:gd name="connsiteX68" fmla="*/ 3727614 w 5741575"/>
              <a:gd name="connsiteY68" fmla="*/ 258245 h 955271"/>
              <a:gd name="connsiteX69" fmla="*/ 3738369 w 5741575"/>
              <a:gd name="connsiteY69" fmla="*/ 234506 h 955271"/>
              <a:gd name="connsiteX70" fmla="*/ 3803670 w 5741575"/>
              <a:gd name="connsiteY70" fmla="*/ 236457 h 955271"/>
              <a:gd name="connsiteX71" fmla="*/ 3903080 w 5741575"/>
              <a:gd name="connsiteY71" fmla="*/ 241890 h 955271"/>
              <a:gd name="connsiteX72" fmla="*/ 4114838 w 5741575"/>
              <a:gd name="connsiteY72" fmla="*/ 238165 h 955271"/>
              <a:gd name="connsiteX73" fmla="*/ 4271023 w 5741575"/>
              <a:gd name="connsiteY73" fmla="*/ 241959 h 955271"/>
              <a:gd name="connsiteX74" fmla="*/ 4367397 w 5741575"/>
              <a:gd name="connsiteY74" fmla="*/ 271442 h 955271"/>
              <a:gd name="connsiteX75" fmla="*/ 4495366 w 5741575"/>
              <a:gd name="connsiteY75" fmla="*/ 271618 h 955271"/>
              <a:gd name="connsiteX76" fmla="*/ 4517347 w 5741575"/>
              <a:gd name="connsiteY76" fmla="*/ 275639 h 955271"/>
              <a:gd name="connsiteX77" fmla="*/ 4546116 w 5741575"/>
              <a:gd name="connsiteY77" fmla="*/ 268568 h 955271"/>
              <a:gd name="connsiteX78" fmla="*/ 4661259 w 5741575"/>
              <a:gd name="connsiteY78" fmla="*/ 238966 h 955271"/>
              <a:gd name="connsiteX79" fmla="*/ 4750403 w 5741575"/>
              <a:gd name="connsiteY79" fmla="*/ 204364 h 955271"/>
              <a:gd name="connsiteX80" fmla="*/ 4867614 w 5741575"/>
              <a:gd name="connsiteY80" fmla="*/ 208668 h 955271"/>
              <a:gd name="connsiteX81" fmla="*/ 4937036 w 5741575"/>
              <a:gd name="connsiteY81" fmla="*/ 195446 h 955271"/>
              <a:gd name="connsiteX82" fmla="*/ 5047626 w 5741575"/>
              <a:gd name="connsiteY82" fmla="*/ 149604 h 955271"/>
              <a:gd name="connsiteX83" fmla="*/ 5200247 w 5741575"/>
              <a:gd name="connsiteY83" fmla="*/ 142695 h 955271"/>
              <a:gd name="connsiteX84" fmla="*/ 5235691 w 5741575"/>
              <a:gd name="connsiteY84" fmla="*/ 173330 h 955271"/>
              <a:gd name="connsiteX85" fmla="*/ 5280133 w 5741575"/>
              <a:gd name="connsiteY85" fmla="*/ 189342 h 955271"/>
              <a:gd name="connsiteX86" fmla="*/ 5291963 w 5741575"/>
              <a:gd name="connsiteY86" fmla="*/ 139446 h 955271"/>
              <a:gd name="connsiteX87" fmla="*/ 5418472 w 5741575"/>
              <a:gd name="connsiteY87" fmla="*/ 89163 h 955271"/>
              <a:gd name="connsiteX88" fmla="*/ 5482354 w 5741575"/>
              <a:gd name="connsiteY88" fmla="*/ 69470 h 955271"/>
              <a:gd name="connsiteX89" fmla="*/ 5583280 w 5741575"/>
              <a:gd name="connsiteY89" fmla="*/ 49787 h 955271"/>
              <a:gd name="connsiteX90" fmla="*/ 5613766 w 5741575"/>
              <a:gd name="connsiteY90" fmla="*/ 41855 h 955271"/>
              <a:gd name="connsiteX91" fmla="*/ 5684952 w 5741575"/>
              <a:gd name="connsiteY91" fmla="*/ 26088 h 955271"/>
              <a:gd name="connsiteX92" fmla="*/ 5741575 w 5741575"/>
              <a:gd name="connsiteY92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570239 w 5741575"/>
              <a:gd name="connsiteY21" fmla="*/ 829596 h 955271"/>
              <a:gd name="connsiteX22" fmla="*/ 787156 w 5741575"/>
              <a:gd name="connsiteY22" fmla="*/ 838447 h 955271"/>
              <a:gd name="connsiteX23" fmla="*/ 898586 w 5741575"/>
              <a:gd name="connsiteY23" fmla="*/ 808502 h 955271"/>
              <a:gd name="connsiteX24" fmla="*/ 1212574 w 5741575"/>
              <a:gd name="connsiteY24" fmla="*/ 724238 h 955271"/>
              <a:gd name="connsiteX25" fmla="*/ 1280768 w 5741575"/>
              <a:gd name="connsiteY25" fmla="*/ 699122 h 955271"/>
              <a:gd name="connsiteX26" fmla="*/ 1352027 w 5741575"/>
              <a:gd name="connsiteY26" fmla="*/ 704323 h 955271"/>
              <a:gd name="connsiteX27" fmla="*/ 1374314 w 5741575"/>
              <a:gd name="connsiteY27" fmla="*/ 688815 h 955271"/>
              <a:gd name="connsiteX28" fmla="*/ 1378034 w 5741575"/>
              <a:gd name="connsiteY28" fmla="*/ 685842 h 955271"/>
              <a:gd name="connsiteX29" fmla="*/ 1395604 w 5741575"/>
              <a:gd name="connsiteY29" fmla="*/ 680460 h 955271"/>
              <a:gd name="connsiteX30" fmla="*/ 1397206 w 5741575"/>
              <a:gd name="connsiteY30" fmla="*/ 670793 h 955271"/>
              <a:gd name="connsiteX31" fmla="*/ 1421250 w 5741575"/>
              <a:gd name="connsiteY31" fmla="*/ 656855 h 955271"/>
              <a:gd name="connsiteX32" fmla="*/ 1454524 w 5741575"/>
              <a:gd name="connsiteY32" fmla="*/ 649224 h 955271"/>
              <a:gd name="connsiteX33" fmla="*/ 1616217 w 5741575"/>
              <a:gd name="connsiteY33" fmla="*/ 622107 h 955271"/>
              <a:gd name="connsiteX34" fmla="*/ 1710928 w 5741575"/>
              <a:gd name="connsiteY34" fmla="*/ 600666 h 955271"/>
              <a:gd name="connsiteX35" fmla="*/ 1743718 w 5741575"/>
              <a:gd name="connsiteY35" fmla="*/ 584327 h 955271"/>
              <a:gd name="connsiteX36" fmla="*/ 1873778 w 5741575"/>
              <a:gd name="connsiteY36" fmla="*/ 530130 h 955271"/>
              <a:gd name="connsiteX37" fmla="*/ 1988411 w 5741575"/>
              <a:gd name="connsiteY37" fmla="*/ 491599 h 955271"/>
              <a:gd name="connsiteX38" fmla="*/ 2085507 w 5741575"/>
              <a:gd name="connsiteY38" fmla="*/ 498527 h 955271"/>
              <a:gd name="connsiteX39" fmla="*/ 2090767 w 5741575"/>
              <a:gd name="connsiteY39" fmla="*/ 490616 h 955271"/>
              <a:gd name="connsiteX40" fmla="*/ 2151143 w 5741575"/>
              <a:gd name="connsiteY40" fmla="*/ 478332 h 955271"/>
              <a:gd name="connsiteX41" fmla="*/ 2378710 w 5741575"/>
              <a:gd name="connsiteY41" fmla="*/ 477570 h 955271"/>
              <a:gd name="connsiteX42" fmla="*/ 2496256 w 5741575"/>
              <a:gd name="connsiteY42" fmla="*/ 452396 h 955271"/>
              <a:gd name="connsiteX43" fmla="*/ 2535387 w 5741575"/>
              <a:gd name="connsiteY43" fmla="*/ 436645 h 955271"/>
              <a:gd name="connsiteX44" fmla="*/ 2601109 w 5741575"/>
              <a:gd name="connsiteY44" fmla="*/ 410678 h 955271"/>
              <a:gd name="connsiteX45" fmla="*/ 2643855 w 5741575"/>
              <a:gd name="connsiteY45" fmla="*/ 374482 h 955271"/>
              <a:gd name="connsiteX46" fmla="*/ 2657726 w 5741575"/>
              <a:gd name="connsiteY46" fmla="*/ 365841 h 955271"/>
              <a:gd name="connsiteX47" fmla="*/ 2687125 w 5741575"/>
              <a:gd name="connsiteY47" fmla="*/ 366820 h 955271"/>
              <a:gd name="connsiteX48" fmla="*/ 2697479 w 5741575"/>
              <a:gd name="connsiteY48" fmla="*/ 361430 h 955271"/>
              <a:gd name="connsiteX49" fmla="*/ 2701547 w 5741575"/>
              <a:gd name="connsiteY49" fmla="*/ 361545 h 955271"/>
              <a:gd name="connsiteX50" fmla="*/ 2711054 w 5741575"/>
              <a:gd name="connsiteY50" fmla="*/ 360597 h 955271"/>
              <a:gd name="connsiteX51" fmla="*/ 2710438 w 5741575"/>
              <a:gd name="connsiteY51" fmla="*/ 366958 h 955271"/>
              <a:gd name="connsiteX52" fmla="*/ 2722936 w 5741575"/>
              <a:gd name="connsiteY52" fmla="*/ 377633 h 955271"/>
              <a:gd name="connsiteX53" fmla="*/ 2777227 w 5741575"/>
              <a:gd name="connsiteY53" fmla="*/ 368972 h 955271"/>
              <a:gd name="connsiteX54" fmla="*/ 2779510 w 5741575"/>
              <a:gd name="connsiteY54" fmla="*/ 361652 h 955271"/>
              <a:gd name="connsiteX55" fmla="*/ 2786278 w 5741575"/>
              <a:gd name="connsiteY55" fmla="*/ 359869 h 955271"/>
              <a:gd name="connsiteX56" fmla="*/ 2792101 w 5741575"/>
              <a:gd name="connsiteY56" fmla="*/ 365927 h 955271"/>
              <a:gd name="connsiteX57" fmla="*/ 2885545 w 5741575"/>
              <a:gd name="connsiteY57" fmla="*/ 372818 h 955271"/>
              <a:gd name="connsiteX58" fmla="*/ 3009558 w 5741575"/>
              <a:gd name="connsiteY58" fmla="*/ 370573 h 955271"/>
              <a:gd name="connsiteX59" fmla="*/ 3095010 w 5741575"/>
              <a:gd name="connsiteY59" fmla="*/ 332454 h 955271"/>
              <a:gd name="connsiteX60" fmla="*/ 3103742 w 5741575"/>
              <a:gd name="connsiteY60" fmla="*/ 337974 h 955271"/>
              <a:gd name="connsiteX61" fmla="*/ 3165093 w 5741575"/>
              <a:gd name="connsiteY61" fmla="*/ 329459 h 955271"/>
              <a:gd name="connsiteX62" fmla="*/ 3373785 w 5741575"/>
              <a:gd name="connsiteY62" fmla="*/ 255680 h 955271"/>
              <a:gd name="connsiteX63" fmla="*/ 3493851 w 5741575"/>
              <a:gd name="connsiteY63" fmla="*/ 240255 h 955271"/>
              <a:gd name="connsiteX64" fmla="*/ 3537470 w 5741575"/>
              <a:gd name="connsiteY64" fmla="*/ 241867 h 955271"/>
              <a:gd name="connsiteX65" fmla="*/ 3610489 w 5741575"/>
              <a:gd name="connsiteY65" fmla="*/ 244128 h 955271"/>
              <a:gd name="connsiteX66" fmla="*/ 3667539 w 5741575"/>
              <a:gd name="connsiteY66" fmla="*/ 263271 h 955271"/>
              <a:gd name="connsiteX67" fmla="*/ 3727614 w 5741575"/>
              <a:gd name="connsiteY67" fmla="*/ 258245 h 955271"/>
              <a:gd name="connsiteX68" fmla="*/ 3738369 w 5741575"/>
              <a:gd name="connsiteY68" fmla="*/ 234506 h 955271"/>
              <a:gd name="connsiteX69" fmla="*/ 3803670 w 5741575"/>
              <a:gd name="connsiteY69" fmla="*/ 236457 h 955271"/>
              <a:gd name="connsiteX70" fmla="*/ 3903080 w 5741575"/>
              <a:gd name="connsiteY70" fmla="*/ 241890 h 955271"/>
              <a:gd name="connsiteX71" fmla="*/ 4114838 w 5741575"/>
              <a:gd name="connsiteY71" fmla="*/ 238165 h 955271"/>
              <a:gd name="connsiteX72" fmla="*/ 4271023 w 5741575"/>
              <a:gd name="connsiteY72" fmla="*/ 241959 h 955271"/>
              <a:gd name="connsiteX73" fmla="*/ 4367397 w 5741575"/>
              <a:gd name="connsiteY73" fmla="*/ 271442 h 955271"/>
              <a:gd name="connsiteX74" fmla="*/ 4495366 w 5741575"/>
              <a:gd name="connsiteY74" fmla="*/ 271618 h 955271"/>
              <a:gd name="connsiteX75" fmla="*/ 4517347 w 5741575"/>
              <a:gd name="connsiteY75" fmla="*/ 275639 h 955271"/>
              <a:gd name="connsiteX76" fmla="*/ 4546116 w 5741575"/>
              <a:gd name="connsiteY76" fmla="*/ 268568 h 955271"/>
              <a:gd name="connsiteX77" fmla="*/ 4661259 w 5741575"/>
              <a:gd name="connsiteY77" fmla="*/ 238966 h 955271"/>
              <a:gd name="connsiteX78" fmla="*/ 4750403 w 5741575"/>
              <a:gd name="connsiteY78" fmla="*/ 204364 h 955271"/>
              <a:gd name="connsiteX79" fmla="*/ 4867614 w 5741575"/>
              <a:gd name="connsiteY79" fmla="*/ 208668 h 955271"/>
              <a:gd name="connsiteX80" fmla="*/ 4937036 w 5741575"/>
              <a:gd name="connsiteY80" fmla="*/ 195446 h 955271"/>
              <a:gd name="connsiteX81" fmla="*/ 5047626 w 5741575"/>
              <a:gd name="connsiteY81" fmla="*/ 149604 h 955271"/>
              <a:gd name="connsiteX82" fmla="*/ 5200247 w 5741575"/>
              <a:gd name="connsiteY82" fmla="*/ 142695 h 955271"/>
              <a:gd name="connsiteX83" fmla="*/ 5235691 w 5741575"/>
              <a:gd name="connsiteY83" fmla="*/ 173330 h 955271"/>
              <a:gd name="connsiteX84" fmla="*/ 5280133 w 5741575"/>
              <a:gd name="connsiteY84" fmla="*/ 189342 h 955271"/>
              <a:gd name="connsiteX85" fmla="*/ 5291963 w 5741575"/>
              <a:gd name="connsiteY85" fmla="*/ 139446 h 955271"/>
              <a:gd name="connsiteX86" fmla="*/ 5418472 w 5741575"/>
              <a:gd name="connsiteY86" fmla="*/ 89163 h 955271"/>
              <a:gd name="connsiteX87" fmla="*/ 5482354 w 5741575"/>
              <a:gd name="connsiteY87" fmla="*/ 69470 h 955271"/>
              <a:gd name="connsiteX88" fmla="*/ 5583280 w 5741575"/>
              <a:gd name="connsiteY88" fmla="*/ 49787 h 955271"/>
              <a:gd name="connsiteX89" fmla="*/ 5613766 w 5741575"/>
              <a:gd name="connsiteY89" fmla="*/ 41855 h 955271"/>
              <a:gd name="connsiteX90" fmla="*/ 5684952 w 5741575"/>
              <a:gd name="connsiteY90" fmla="*/ 26088 h 955271"/>
              <a:gd name="connsiteX91" fmla="*/ 5741575 w 5741575"/>
              <a:gd name="connsiteY9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570239 w 5741575"/>
              <a:gd name="connsiteY21" fmla="*/ 829596 h 955271"/>
              <a:gd name="connsiteX22" fmla="*/ 787156 w 5741575"/>
              <a:gd name="connsiteY22" fmla="*/ 838447 h 955271"/>
              <a:gd name="connsiteX23" fmla="*/ 948872 w 5741575"/>
              <a:gd name="connsiteY23" fmla="*/ 772201 h 955271"/>
              <a:gd name="connsiteX24" fmla="*/ 1212574 w 5741575"/>
              <a:gd name="connsiteY24" fmla="*/ 724238 h 955271"/>
              <a:gd name="connsiteX25" fmla="*/ 1280768 w 5741575"/>
              <a:gd name="connsiteY25" fmla="*/ 699122 h 955271"/>
              <a:gd name="connsiteX26" fmla="*/ 1352027 w 5741575"/>
              <a:gd name="connsiteY26" fmla="*/ 704323 h 955271"/>
              <a:gd name="connsiteX27" fmla="*/ 1374314 w 5741575"/>
              <a:gd name="connsiteY27" fmla="*/ 688815 h 955271"/>
              <a:gd name="connsiteX28" fmla="*/ 1378034 w 5741575"/>
              <a:gd name="connsiteY28" fmla="*/ 685842 h 955271"/>
              <a:gd name="connsiteX29" fmla="*/ 1395604 w 5741575"/>
              <a:gd name="connsiteY29" fmla="*/ 680460 h 955271"/>
              <a:gd name="connsiteX30" fmla="*/ 1397206 w 5741575"/>
              <a:gd name="connsiteY30" fmla="*/ 670793 h 955271"/>
              <a:gd name="connsiteX31" fmla="*/ 1421250 w 5741575"/>
              <a:gd name="connsiteY31" fmla="*/ 656855 h 955271"/>
              <a:gd name="connsiteX32" fmla="*/ 1454524 w 5741575"/>
              <a:gd name="connsiteY32" fmla="*/ 649224 h 955271"/>
              <a:gd name="connsiteX33" fmla="*/ 1616217 w 5741575"/>
              <a:gd name="connsiteY33" fmla="*/ 622107 h 955271"/>
              <a:gd name="connsiteX34" fmla="*/ 1710928 w 5741575"/>
              <a:gd name="connsiteY34" fmla="*/ 600666 h 955271"/>
              <a:gd name="connsiteX35" fmla="*/ 1743718 w 5741575"/>
              <a:gd name="connsiteY35" fmla="*/ 584327 h 955271"/>
              <a:gd name="connsiteX36" fmla="*/ 1873778 w 5741575"/>
              <a:gd name="connsiteY36" fmla="*/ 530130 h 955271"/>
              <a:gd name="connsiteX37" fmla="*/ 1988411 w 5741575"/>
              <a:gd name="connsiteY37" fmla="*/ 491599 h 955271"/>
              <a:gd name="connsiteX38" fmla="*/ 2085507 w 5741575"/>
              <a:gd name="connsiteY38" fmla="*/ 498527 h 955271"/>
              <a:gd name="connsiteX39" fmla="*/ 2090767 w 5741575"/>
              <a:gd name="connsiteY39" fmla="*/ 490616 h 955271"/>
              <a:gd name="connsiteX40" fmla="*/ 2151143 w 5741575"/>
              <a:gd name="connsiteY40" fmla="*/ 478332 h 955271"/>
              <a:gd name="connsiteX41" fmla="*/ 2378710 w 5741575"/>
              <a:gd name="connsiteY41" fmla="*/ 477570 h 955271"/>
              <a:gd name="connsiteX42" fmla="*/ 2496256 w 5741575"/>
              <a:gd name="connsiteY42" fmla="*/ 452396 h 955271"/>
              <a:gd name="connsiteX43" fmla="*/ 2535387 w 5741575"/>
              <a:gd name="connsiteY43" fmla="*/ 436645 h 955271"/>
              <a:gd name="connsiteX44" fmla="*/ 2601109 w 5741575"/>
              <a:gd name="connsiteY44" fmla="*/ 410678 h 955271"/>
              <a:gd name="connsiteX45" fmla="*/ 2643855 w 5741575"/>
              <a:gd name="connsiteY45" fmla="*/ 374482 h 955271"/>
              <a:gd name="connsiteX46" fmla="*/ 2657726 w 5741575"/>
              <a:gd name="connsiteY46" fmla="*/ 365841 h 955271"/>
              <a:gd name="connsiteX47" fmla="*/ 2687125 w 5741575"/>
              <a:gd name="connsiteY47" fmla="*/ 366820 h 955271"/>
              <a:gd name="connsiteX48" fmla="*/ 2697479 w 5741575"/>
              <a:gd name="connsiteY48" fmla="*/ 361430 h 955271"/>
              <a:gd name="connsiteX49" fmla="*/ 2701547 w 5741575"/>
              <a:gd name="connsiteY49" fmla="*/ 361545 h 955271"/>
              <a:gd name="connsiteX50" fmla="*/ 2711054 w 5741575"/>
              <a:gd name="connsiteY50" fmla="*/ 360597 h 955271"/>
              <a:gd name="connsiteX51" fmla="*/ 2710438 w 5741575"/>
              <a:gd name="connsiteY51" fmla="*/ 366958 h 955271"/>
              <a:gd name="connsiteX52" fmla="*/ 2722936 w 5741575"/>
              <a:gd name="connsiteY52" fmla="*/ 377633 h 955271"/>
              <a:gd name="connsiteX53" fmla="*/ 2777227 w 5741575"/>
              <a:gd name="connsiteY53" fmla="*/ 368972 h 955271"/>
              <a:gd name="connsiteX54" fmla="*/ 2779510 w 5741575"/>
              <a:gd name="connsiteY54" fmla="*/ 361652 h 955271"/>
              <a:gd name="connsiteX55" fmla="*/ 2786278 w 5741575"/>
              <a:gd name="connsiteY55" fmla="*/ 359869 h 955271"/>
              <a:gd name="connsiteX56" fmla="*/ 2792101 w 5741575"/>
              <a:gd name="connsiteY56" fmla="*/ 365927 h 955271"/>
              <a:gd name="connsiteX57" fmla="*/ 2885545 w 5741575"/>
              <a:gd name="connsiteY57" fmla="*/ 372818 h 955271"/>
              <a:gd name="connsiteX58" fmla="*/ 3009558 w 5741575"/>
              <a:gd name="connsiteY58" fmla="*/ 370573 h 955271"/>
              <a:gd name="connsiteX59" fmla="*/ 3095010 w 5741575"/>
              <a:gd name="connsiteY59" fmla="*/ 332454 h 955271"/>
              <a:gd name="connsiteX60" fmla="*/ 3103742 w 5741575"/>
              <a:gd name="connsiteY60" fmla="*/ 337974 h 955271"/>
              <a:gd name="connsiteX61" fmla="*/ 3165093 w 5741575"/>
              <a:gd name="connsiteY61" fmla="*/ 329459 h 955271"/>
              <a:gd name="connsiteX62" fmla="*/ 3373785 w 5741575"/>
              <a:gd name="connsiteY62" fmla="*/ 255680 h 955271"/>
              <a:gd name="connsiteX63" fmla="*/ 3493851 w 5741575"/>
              <a:gd name="connsiteY63" fmla="*/ 240255 h 955271"/>
              <a:gd name="connsiteX64" fmla="*/ 3537470 w 5741575"/>
              <a:gd name="connsiteY64" fmla="*/ 241867 h 955271"/>
              <a:gd name="connsiteX65" fmla="*/ 3610489 w 5741575"/>
              <a:gd name="connsiteY65" fmla="*/ 244128 h 955271"/>
              <a:gd name="connsiteX66" fmla="*/ 3667539 w 5741575"/>
              <a:gd name="connsiteY66" fmla="*/ 263271 h 955271"/>
              <a:gd name="connsiteX67" fmla="*/ 3727614 w 5741575"/>
              <a:gd name="connsiteY67" fmla="*/ 258245 h 955271"/>
              <a:gd name="connsiteX68" fmla="*/ 3738369 w 5741575"/>
              <a:gd name="connsiteY68" fmla="*/ 234506 h 955271"/>
              <a:gd name="connsiteX69" fmla="*/ 3803670 w 5741575"/>
              <a:gd name="connsiteY69" fmla="*/ 236457 h 955271"/>
              <a:gd name="connsiteX70" fmla="*/ 3903080 w 5741575"/>
              <a:gd name="connsiteY70" fmla="*/ 241890 h 955271"/>
              <a:gd name="connsiteX71" fmla="*/ 4114838 w 5741575"/>
              <a:gd name="connsiteY71" fmla="*/ 238165 h 955271"/>
              <a:gd name="connsiteX72" fmla="*/ 4271023 w 5741575"/>
              <a:gd name="connsiteY72" fmla="*/ 241959 h 955271"/>
              <a:gd name="connsiteX73" fmla="*/ 4367397 w 5741575"/>
              <a:gd name="connsiteY73" fmla="*/ 271442 h 955271"/>
              <a:gd name="connsiteX74" fmla="*/ 4495366 w 5741575"/>
              <a:gd name="connsiteY74" fmla="*/ 271618 h 955271"/>
              <a:gd name="connsiteX75" fmla="*/ 4517347 w 5741575"/>
              <a:gd name="connsiteY75" fmla="*/ 275639 h 955271"/>
              <a:gd name="connsiteX76" fmla="*/ 4546116 w 5741575"/>
              <a:gd name="connsiteY76" fmla="*/ 268568 h 955271"/>
              <a:gd name="connsiteX77" fmla="*/ 4661259 w 5741575"/>
              <a:gd name="connsiteY77" fmla="*/ 238966 h 955271"/>
              <a:gd name="connsiteX78" fmla="*/ 4750403 w 5741575"/>
              <a:gd name="connsiteY78" fmla="*/ 204364 h 955271"/>
              <a:gd name="connsiteX79" fmla="*/ 4867614 w 5741575"/>
              <a:gd name="connsiteY79" fmla="*/ 208668 h 955271"/>
              <a:gd name="connsiteX80" fmla="*/ 4937036 w 5741575"/>
              <a:gd name="connsiteY80" fmla="*/ 195446 h 955271"/>
              <a:gd name="connsiteX81" fmla="*/ 5047626 w 5741575"/>
              <a:gd name="connsiteY81" fmla="*/ 149604 h 955271"/>
              <a:gd name="connsiteX82" fmla="*/ 5200247 w 5741575"/>
              <a:gd name="connsiteY82" fmla="*/ 142695 h 955271"/>
              <a:gd name="connsiteX83" fmla="*/ 5235691 w 5741575"/>
              <a:gd name="connsiteY83" fmla="*/ 173330 h 955271"/>
              <a:gd name="connsiteX84" fmla="*/ 5280133 w 5741575"/>
              <a:gd name="connsiteY84" fmla="*/ 189342 h 955271"/>
              <a:gd name="connsiteX85" fmla="*/ 5291963 w 5741575"/>
              <a:gd name="connsiteY85" fmla="*/ 139446 h 955271"/>
              <a:gd name="connsiteX86" fmla="*/ 5418472 w 5741575"/>
              <a:gd name="connsiteY86" fmla="*/ 89163 h 955271"/>
              <a:gd name="connsiteX87" fmla="*/ 5482354 w 5741575"/>
              <a:gd name="connsiteY87" fmla="*/ 69470 h 955271"/>
              <a:gd name="connsiteX88" fmla="*/ 5583280 w 5741575"/>
              <a:gd name="connsiteY88" fmla="*/ 49787 h 955271"/>
              <a:gd name="connsiteX89" fmla="*/ 5613766 w 5741575"/>
              <a:gd name="connsiteY89" fmla="*/ 41855 h 955271"/>
              <a:gd name="connsiteX90" fmla="*/ 5684952 w 5741575"/>
              <a:gd name="connsiteY90" fmla="*/ 26088 h 955271"/>
              <a:gd name="connsiteX91" fmla="*/ 5741575 w 5741575"/>
              <a:gd name="connsiteY9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570239 w 5741575"/>
              <a:gd name="connsiteY21" fmla="*/ 829596 h 955271"/>
              <a:gd name="connsiteX22" fmla="*/ 787156 w 5741575"/>
              <a:gd name="connsiteY22" fmla="*/ 838447 h 955271"/>
              <a:gd name="connsiteX23" fmla="*/ 948872 w 5741575"/>
              <a:gd name="connsiteY23" fmla="*/ 772201 h 955271"/>
              <a:gd name="connsiteX24" fmla="*/ 1212574 w 5741575"/>
              <a:gd name="connsiteY24" fmla="*/ 724238 h 955271"/>
              <a:gd name="connsiteX25" fmla="*/ 1280768 w 5741575"/>
              <a:gd name="connsiteY25" fmla="*/ 699122 h 955271"/>
              <a:gd name="connsiteX26" fmla="*/ 1352027 w 5741575"/>
              <a:gd name="connsiteY26" fmla="*/ 704323 h 955271"/>
              <a:gd name="connsiteX27" fmla="*/ 1374314 w 5741575"/>
              <a:gd name="connsiteY27" fmla="*/ 688815 h 955271"/>
              <a:gd name="connsiteX28" fmla="*/ 1378034 w 5741575"/>
              <a:gd name="connsiteY28" fmla="*/ 685842 h 955271"/>
              <a:gd name="connsiteX29" fmla="*/ 1395604 w 5741575"/>
              <a:gd name="connsiteY29" fmla="*/ 680460 h 955271"/>
              <a:gd name="connsiteX30" fmla="*/ 1397206 w 5741575"/>
              <a:gd name="connsiteY30" fmla="*/ 670793 h 955271"/>
              <a:gd name="connsiteX31" fmla="*/ 1421250 w 5741575"/>
              <a:gd name="connsiteY31" fmla="*/ 656855 h 955271"/>
              <a:gd name="connsiteX32" fmla="*/ 1454524 w 5741575"/>
              <a:gd name="connsiteY32" fmla="*/ 649224 h 955271"/>
              <a:gd name="connsiteX33" fmla="*/ 1616217 w 5741575"/>
              <a:gd name="connsiteY33" fmla="*/ 622107 h 955271"/>
              <a:gd name="connsiteX34" fmla="*/ 1710928 w 5741575"/>
              <a:gd name="connsiteY34" fmla="*/ 600666 h 955271"/>
              <a:gd name="connsiteX35" fmla="*/ 1743718 w 5741575"/>
              <a:gd name="connsiteY35" fmla="*/ 584327 h 955271"/>
              <a:gd name="connsiteX36" fmla="*/ 1873778 w 5741575"/>
              <a:gd name="connsiteY36" fmla="*/ 530130 h 955271"/>
              <a:gd name="connsiteX37" fmla="*/ 1988411 w 5741575"/>
              <a:gd name="connsiteY37" fmla="*/ 491599 h 955271"/>
              <a:gd name="connsiteX38" fmla="*/ 2085507 w 5741575"/>
              <a:gd name="connsiteY38" fmla="*/ 498527 h 955271"/>
              <a:gd name="connsiteX39" fmla="*/ 2090767 w 5741575"/>
              <a:gd name="connsiteY39" fmla="*/ 490616 h 955271"/>
              <a:gd name="connsiteX40" fmla="*/ 2151143 w 5741575"/>
              <a:gd name="connsiteY40" fmla="*/ 478332 h 955271"/>
              <a:gd name="connsiteX41" fmla="*/ 2378710 w 5741575"/>
              <a:gd name="connsiteY41" fmla="*/ 477570 h 955271"/>
              <a:gd name="connsiteX42" fmla="*/ 2496256 w 5741575"/>
              <a:gd name="connsiteY42" fmla="*/ 452396 h 955271"/>
              <a:gd name="connsiteX43" fmla="*/ 2535387 w 5741575"/>
              <a:gd name="connsiteY43" fmla="*/ 436645 h 955271"/>
              <a:gd name="connsiteX44" fmla="*/ 2601109 w 5741575"/>
              <a:gd name="connsiteY44" fmla="*/ 410678 h 955271"/>
              <a:gd name="connsiteX45" fmla="*/ 2643855 w 5741575"/>
              <a:gd name="connsiteY45" fmla="*/ 374482 h 955271"/>
              <a:gd name="connsiteX46" fmla="*/ 2657726 w 5741575"/>
              <a:gd name="connsiteY46" fmla="*/ 365841 h 955271"/>
              <a:gd name="connsiteX47" fmla="*/ 2687125 w 5741575"/>
              <a:gd name="connsiteY47" fmla="*/ 366820 h 955271"/>
              <a:gd name="connsiteX48" fmla="*/ 2697479 w 5741575"/>
              <a:gd name="connsiteY48" fmla="*/ 361430 h 955271"/>
              <a:gd name="connsiteX49" fmla="*/ 2701547 w 5741575"/>
              <a:gd name="connsiteY49" fmla="*/ 361545 h 955271"/>
              <a:gd name="connsiteX50" fmla="*/ 2711054 w 5741575"/>
              <a:gd name="connsiteY50" fmla="*/ 360597 h 955271"/>
              <a:gd name="connsiteX51" fmla="*/ 2710438 w 5741575"/>
              <a:gd name="connsiteY51" fmla="*/ 366958 h 955271"/>
              <a:gd name="connsiteX52" fmla="*/ 2722936 w 5741575"/>
              <a:gd name="connsiteY52" fmla="*/ 377633 h 955271"/>
              <a:gd name="connsiteX53" fmla="*/ 2777227 w 5741575"/>
              <a:gd name="connsiteY53" fmla="*/ 368972 h 955271"/>
              <a:gd name="connsiteX54" fmla="*/ 2779510 w 5741575"/>
              <a:gd name="connsiteY54" fmla="*/ 361652 h 955271"/>
              <a:gd name="connsiteX55" fmla="*/ 2786278 w 5741575"/>
              <a:gd name="connsiteY55" fmla="*/ 359869 h 955271"/>
              <a:gd name="connsiteX56" fmla="*/ 2792101 w 5741575"/>
              <a:gd name="connsiteY56" fmla="*/ 365927 h 955271"/>
              <a:gd name="connsiteX57" fmla="*/ 2885545 w 5741575"/>
              <a:gd name="connsiteY57" fmla="*/ 372818 h 955271"/>
              <a:gd name="connsiteX58" fmla="*/ 3009558 w 5741575"/>
              <a:gd name="connsiteY58" fmla="*/ 370573 h 955271"/>
              <a:gd name="connsiteX59" fmla="*/ 3095010 w 5741575"/>
              <a:gd name="connsiteY59" fmla="*/ 332454 h 955271"/>
              <a:gd name="connsiteX60" fmla="*/ 3103742 w 5741575"/>
              <a:gd name="connsiteY60" fmla="*/ 337974 h 955271"/>
              <a:gd name="connsiteX61" fmla="*/ 3165093 w 5741575"/>
              <a:gd name="connsiteY61" fmla="*/ 329459 h 955271"/>
              <a:gd name="connsiteX62" fmla="*/ 3373785 w 5741575"/>
              <a:gd name="connsiteY62" fmla="*/ 255680 h 955271"/>
              <a:gd name="connsiteX63" fmla="*/ 3493851 w 5741575"/>
              <a:gd name="connsiteY63" fmla="*/ 240255 h 955271"/>
              <a:gd name="connsiteX64" fmla="*/ 3537470 w 5741575"/>
              <a:gd name="connsiteY64" fmla="*/ 241867 h 955271"/>
              <a:gd name="connsiteX65" fmla="*/ 3610489 w 5741575"/>
              <a:gd name="connsiteY65" fmla="*/ 244128 h 955271"/>
              <a:gd name="connsiteX66" fmla="*/ 3667539 w 5741575"/>
              <a:gd name="connsiteY66" fmla="*/ 263271 h 955271"/>
              <a:gd name="connsiteX67" fmla="*/ 3727614 w 5741575"/>
              <a:gd name="connsiteY67" fmla="*/ 258245 h 955271"/>
              <a:gd name="connsiteX68" fmla="*/ 3738369 w 5741575"/>
              <a:gd name="connsiteY68" fmla="*/ 234506 h 955271"/>
              <a:gd name="connsiteX69" fmla="*/ 3803670 w 5741575"/>
              <a:gd name="connsiteY69" fmla="*/ 236457 h 955271"/>
              <a:gd name="connsiteX70" fmla="*/ 3903080 w 5741575"/>
              <a:gd name="connsiteY70" fmla="*/ 241890 h 955271"/>
              <a:gd name="connsiteX71" fmla="*/ 4114838 w 5741575"/>
              <a:gd name="connsiteY71" fmla="*/ 238165 h 955271"/>
              <a:gd name="connsiteX72" fmla="*/ 4271023 w 5741575"/>
              <a:gd name="connsiteY72" fmla="*/ 241959 h 955271"/>
              <a:gd name="connsiteX73" fmla="*/ 4367397 w 5741575"/>
              <a:gd name="connsiteY73" fmla="*/ 271442 h 955271"/>
              <a:gd name="connsiteX74" fmla="*/ 4495366 w 5741575"/>
              <a:gd name="connsiteY74" fmla="*/ 271618 h 955271"/>
              <a:gd name="connsiteX75" fmla="*/ 4517347 w 5741575"/>
              <a:gd name="connsiteY75" fmla="*/ 275639 h 955271"/>
              <a:gd name="connsiteX76" fmla="*/ 4546116 w 5741575"/>
              <a:gd name="connsiteY76" fmla="*/ 268568 h 955271"/>
              <a:gd name="connsiteX77" fmla="*/ 4661259 w 5741575"/>
              <a:gd name="connsiteY77" fmla="*/ 238966 h 955271"/>
              <a:gd name="connsiteX78" fmla="*/ 4750403 w 5741575"/>
              <a:gd name="connsiteY78" fmla="*/ 204364 h 955271"/>
              <a:gd name="connsiteX79" fmla="*/ 4867614 w 5741575"/>
              <a:gd name="connsiteY79" fmla="*/ 208668 h 955271"/>
              <a:gd name="connsiteX80" fmla="*/ 4937036 w 5741575"/>
              <a:gd name="connsiteY80" fmla="*/ 195446 h 955271"/>
              <a:gd name="connsiteX81" fmla="*/ 5047626 w 5741575"/>
              <a:gd name="connsiteY81" fmla="*/ 149604 h 955271"/>
              <a:gd name="connsiteX82" fmla="*/ 5200247 w 5741575"/>
              <a:gd name="connsiteY82" fmla="*/ 142695 h 955271"/>
              <a:gd name="connsiteX83" fmla="*/ 5235691 w 5741575"/>
              <a:gd name="connsiteY83" fmla="*/ 173330 h 955271"/>
              <a:gd name="connsiteX84" fmla="*/ 5280133 w 5741575"/>
              <a:gd name="connsiteY84" fmla="*/ 189342 h 955271"/>
              <a:gd name="connsiteX85" fmla="*/ 5291963 w 5741575"/>
              <a:gd name="connsiteY85" fmla="*/ 139446 h 955271"/>
              <a:gd name="connsiteX86" fmla="*/ 5418472 w 5741575"/>
              <a:gd name="connsiteY86" fmla="*/ 89163 h 955271"/>
              <a:gd name="connsiteX87" fmla="*/ 5482354 w 5741575"/>
              <a:gd name="connsiteY87" fmla="*/ 69470 h 955271"/>
              <a:gd name="connsiteX88" fmla="*/ 5583280 w 5741575"/>
              <a:gd name="connsiteY88" fmla="*/ 49787 h 955271"/>
              <a:gd name="connsiteX89" fmla="*/ 5613766 w 5741575"/>
              <a:gd name="connsiteY89" fmla="*/ 41855 h 955271"/>
              <a:gd name="connsiteX90" fmla="*/ 5684952 w 5741575"/>
              <a:gd name="connsiteY90" fmla="*/ 26088 h 955271"/>
              <a:gd name="connsiteX91" fmla="*/ 5741575 w 5741575"/>
              <a:gd name="connsiteY9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570239 w 5741575"/>
              <a:gd name="connsiteY21" fmla="*/ 829596 h 955271"/>
              <a:gd name="connsiteX22" fmla="*/ 787156 w 5741575"/>
              <a:gd name="connsiteY22" fmla="*/ 838447 h 955271"/>
              <a:gd name="connsiteX23" fmla="*/ 948872 w 5741575"/>
              <a:gd name="connsiteY23" fmla="*/ 772201 h 955271"/>
              <a:gd name="connsiteX24" fmla="*/ 1212574 w 5741575"/>
              <a:gd name="connsiteY24" fmla="*/ 724238 h 955271"/>
              <a:gd name="connsiteX25" fmla="*/ 1280768 w 5741575"/>
              <a:gd name="connsiteY25" fmla="*/ 699122 h 955271"/>
              <a:gd name="connsiteX26" fmla="*/ 1352027 w 5741575"/>
              <a:gd name="connsiteY26" fmla="*/ 704323 h 955271"/>
              <a:gd name="connsiteX27" fmla="*/ 1374314 w 5741575"/>
              <a:gd name="connsiteY27" fmla="*/ 688815 h 955271"/>
              <a:gd name="connsiteX28" fmla="*/ 1378034 w 5741575"/>
              <a:gd name="connsiteY28" fmla="*/ 685842 h 955271"/>
              <a:gd name="connsiteX29" fmla="*/ 1395604 w 5741575"/>
              <a:gd name="connsiteY29" fmla="*/ 680460 h 955271"/>
              <a:gd name="connsiteX30" fmla="*/ 1397206 w 5741575"/>
              <a:gd name="connsiteY30" fmla="*/ 670793 h 955271"/>
              <a:gd name="connsiteX31" fmla="*/ 1421250 w 5741575"/>
              <a:gd name="connsiteY31" fmla="*/ 656855 h 955271"/>
              <a:gd name="connsiteX32" fmla="*/ 1454524 w 5741575"/>
              <a:gd name="connsiteY32" fmla="*/ 649224 h 955271"/>
              <a:gd name="connsiteX33" fmla="*/ 1616217 w 5741575"/>
              <a:gd name="connsiteY33" fmla="*/ 622107 h 955271"/>
              <a:gd name="connsiteX34" fmla="*/ 1710928 w 5741575"/>
              <a:gd name="connsiteY34" fmla="*/ 600666 h 955271"/>
              <a:gd name="connsiteX35" fmla="*/ 1743718 w 5741575"/>
              <a:gd name="connsiteY35" fmla="*/ 584327 h 955271"/>
              <a:gd name="connsiteX36" fmla="*/ 1873778 w 5741575"/>
              <a:gd name="connsiteY36" fmla="*/ 530130 h 955271"/>
              <a:gd name="connsiteX37" fmla="*/ 1988411 w 5741575"/>
              <a:gd name="connsiteY37" fmla="*/ 491599 h 955271"/>
              <a:gd name="connsiteX38" fmla="*/ 2085507 w 5741575"/>
              <a:gd name="connsiteY38" fmla="*/ 498527 h 955271"/>
              <a:gd name="connsiteX39" fmla="*/ 2090767 w 5741575"/>
              <a:gd name="connsiteY39" fmla="*/ 490616 h 955271"/>
              <a:gd name="connsiteX40" fmla="*/ 2151143 w 5741575"/>
              <a:gd name="connsiteY40" fmla="*/ 478332 h 955271"/>
              <a:gd name="connsiteX41" fmla="*/ 2378710 w 5741575"/>
              <a:gd name="connsiteY41" fmla="*/ 477570 h 955271"/>
              <a:gd name="connsiteX42" fmla="*/ 2496256 w 5741575"/>
              <a:gd name="connsiteY42" fmla="*/ 452396 h 955271"/>
              <a:gd name="connsiteX43" fmla="*/ 2535387 w 5741575"/>
              <a:gd name="connsiteY43" fmla="*/ 436645 h 955271"/>
              <a:gd name="connsiteX44" fmla="*/ 2601109 w 5741575"/>
              <a:gd name="connsiteY44" fmla="*/ 410678 h 955271"/>
              <a:gd name="connsiteX45" fmla="*/ 2643855 w 5741575"/>
              <a:gd name="connsiteY45" fmla="*/ 374482 h 955271"/>
              <a:gd name="connsiteX46" fmla="*/ 2657726 w 5741575"/>
              <a:gd name="connsiteY46" fmla="*/ 365841 h 955271"/>
              <a:gd name="connsiteX47" fmla="*/ 2687125 w 5741575"/>
              <a:gd name="connsiteY47" fmla="*/ 366820 h 955271"/>
              <a:gd name="connsiteX48" fmla="*/ 2697479 w 5741575"/>
              <a:gd name="connsiteY48" fmla="*/ 361430 h 955271"/>
              <a:gd name="connsiteX49" fmla="*/ 2701547 w 5741575"/>
              <a:gd name="connsiteY49" fmla="*/ 361545 h 955271"/>
              <a:gd name="connsiteX50" fmla="*/ 2711054 w 5741575"/>
              <a:gd name="connsiteY50" fmla="*/ 360597 h 955271"/>
              <a:gd name="connsiteX51" fmla="*/ 2710438 w 5741575"/>
              <a:gd name="connsiteY51" fmla="*/ 366958 h 955271"/>
              <a:gd name="connsiteX52" fmla="*/ 2722936 w 5741575"/>
              <a:gd name="connsiteY52" fmla="*/ 377633 h 955271"/>
              <a:gd name="connsiteX53" fmla="*/ 2777227 w 5741575"/>
              <a:gd name="connsiteY53" fmla="*/ 368972 h 955271"/>
              <a:gd name="connsiteX54" fmla="*/ 2779510 w 5741575"/>
              <a:gd name="connsiteY54" fmla="*/ 361652 h 955271"/>
              <a:gd name="connsiteX55" fmla="*/ 2786278 w 5741575"/>
              <a:gd name="connsiteY55" fmla="*/ 359869 h 955271"/>
              <a:gd name="connsiteX56" fmla="*/ 2792101 w 5741575"/>
              <a:gd name="connsiteY56" fmla="*/ 365927 h 955271"/>
              <a:gd name="connsiteX57" fmla="*/ 2885545 w 5741575"/>
              <a:gd name="connsiteY57" fmla="*/ 372818 h 955271"/>
              <a:gd name="connsiteX58" fmla="*/ 3009558 w 5741575"/>
              <a:gd name="connsiteY58" fmla="*/ 370573 h 955271"/>
              <a:gd name="connsiteX59" fmla="*/ 3095010 w 5741575"/>
              <a:gd name="connsiteY59" fmla="*/ 332454 h 955271"/>
              <a:gd name="connsiteX60" fmla="*/ 3103742 w 5741575"/>
              <a:gd name="connsiteY60" fmla="*/ 337974 h 955271"/>
              <a:gd name="connsiteX61" fmla="*/ 3165093 w 5741575"/>
              <a:gd name="connsiteY61" fmla="*/ 329459 h 955271"/>
              <a:gd name="connsiteX62" fmla="*/ 3373785 w 5741575"/>
              <a:gd name="connsiteY62" fmla="*/ 255680 h 955271"/>
              <a:gd name="connsiteX63" fmla="*/ 3493851 w 5741575"/>
              <a:gd name="connsiteY63" fmla="*/ 240255 h 955271"/>
              <a:gd name="connsiteX64" fmla="*/ 3537470 w 5741575"/>
              <a:gd name="connsiteY64" fmla="*/ 241867 h 955271"/>
              <a:gd name="connsiteX65" fmla="*/ 3610489 w 5741575"/>
              <a:gd name="connsiteY65" fmla="*/ 244128 h 955271"/>
              <a:gd name="connsiteX66" fmla="*/ 3667539 w 5741575"/>
              <a:gd name="connsiteY66" fmla="*/ 263271 h 955271"/>
              <a:gd name="connsiteX67" fmla="*/ 3727614 w 5741575"/>
              <a:gd name="connsiteY67" fmla="*/ 258245 h 955271"/>
              <a:gd name="connsiteX68" fmla="*/ 3738369 w 5741575"/>
              <a:gd name="connsiteY68" fmla="*/ 234506 h 955271"/>
              <a:gd name="connsiteX69" fmla="*/ 3803670 w 5741575"/>
              <a:gd name="connsiteY69" fmla="*/ 236457 h 955271"/>
              <a:gd name="connsiteX70" fmla="*/ 3903080 w 5741575"/>
              <a:gd name="connsiteY70" fmla="*/ 241890 h 955271"/>
              <a:gd name="connsiteX71" fmla="*/ 4114838 w 5741575"/>
              <a:gd name="connsiteY71" fmla="*/ 238165 h 955271"/>
              <a:gd name="connsiteX72" fmla="*/ 4271023 w 5741575"/>
              <a:gd name="connsiteY72" fmla="*/ 241959 h 955271"/>
              <a:gd name="connsiteX73" fmla="*/ 4367397 w 5741575"/>
              <a:gd name="connsiteY73" fmla="*/ 271442 h 955271"/>
              <a:gd name="connsiteX74" fmla="*/ 4495366 w 5741575"/>
              <a:gd name="connsiteY74" fmla="*/ 271618 h 955271"/>
              <a:gd name="connsiteX75" fmla="*/ 4517347 w 5741575"/>
              <a:gd name="connsiteY75" fmla="*/ 275639 h 955271"/>
              <a:gd name="connsiteX76" fmla="*/ 4546116 w 5741575"/>
              <a:gd name="connsiteY76" fmla="*/ 268568 h 955271"/>
              <a:gd name="connsiteX77" fmla="*/ 4661259 w 5741575"/>
              <a:gd name="connsiteY77" fmla="*/ 238966 h 955271"/>
              <a:gd name="connsiteX78" fmla="*/ 4750403 w 5741575"/>
              <a:gd name="connsiteY78" fmla="*/ 204364 h 955271"/>
              <a:gd name="connsiteX79" fmla="*/ 4867614 w 5741575"/>
              <a:gd name="connsiteY79" fmla="*/ 208668 h 955271"/>
              <a:gd name="connsiteX80" fmla="*/ 4937036 w 5741575"/>
              <a:gd name="connsiteY80" fmla="*/ 195446 h 955271"/>
              <a:gd name="connsiteX81" fmla="*/ 5047626 w 5741575"/>
              <a:gd name="connsiteY81" fmla="*/ 149604 h 955271"/>
              <a:gd name="connsiteX82" fmla="*/ 5200247 w 5741575"/>
              <a:gd name="connsiteY82" fmla="*/ 142695 h 955271"/>
              <a:gd name="connsiteX83" fmla="*/ 5235691 w 5741575"/>
              <a:gd name="connsiteY83" fmla="*/ 173330 h 955271"/>
              <a:gd name="connsiteX84" fmla="*/ 5280133 w 5741575"/>
              <a:gd name="connsiteY84" fmla="*/ 189342 h 955271"/>
              <a:gd name="connsiteX85" fmla="*/ 5291963 w 5741575"/>
              <a:gd name="connsiteY85" fmla="*/ 139446 h 955271"/>
              <a:gd name="connsiteX86" fmla="*/ 5418472 w 5741575"/>
              <a:gd name="connsiteY86" fmla="*/ 89163 h 955271"/>
              <a:gd name="connsiteX87" fmla="*/ 5482354 w 5741575"/>
              <a:gd name="connsiteY87" fmla="*/ 69470 h 955271"/>
              <a:gd name="connsiteX88" fmla="*/ 5583280 w 5741575"/>
              <a:gd name="connsiteY88" fmla="*/ 49787 h 955271"/>
              <a:gd name="connsiteX89" fmla="*/ 5613766 w 5741575"/>
              <a:gd name="connsiteY89" fmla="*/ 41855 h 955271"/>
              <a:gd name="connsiteX90" fmla="*/ 5684952 w 5741575"/>
              <a:gd name="connsiteY90" fmla="*/ 26088 h 955271"/>
              <a:gd name="connsiteX91" fmla="*/ 5741575 w 5741575"/>
              <a:gd name="connsiteY9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570239 w 5741575"/>
              <a:gd name="connsiteY21" fmla="*/ 829596 h 955271"/>
              <a:gd name="connsiteX22" fmla="*/ 787156 w 5741575"/>
              <a:gd name="connsiteY22" fmla="*/ 838447 h 955271"/>
              <a:gd name="connsiteX23" fmla="*/ 948872 w 5741575"/>
              <a:gd name="connsiteY23" fmla="*/ 772201 h 955271"/>
              <a:gd name="connsiteX24" fmla="*/ 1127089 w 5741575"/>
              <a:gd name="connsiteY24" fmla="*/ 746926 h 955271"/>
              <a:gd name="connsiteX25" fmla="*/ 1280768 w 5741575"/>
              <a:gd name="connsiteY25" fmla="*/ 699122 h 955271"/>
              <a:gd name="connsiteX26" fmla="*/ 1352027 w 5741575"/>
              <a:gd name="connsiteY26" fmla="*/ 704323 h 955271"/>
              <a:gd name="connsiteX27" fmla="*/ 1374314 w 5741575"/>
              <a:gd name="connsiteY27" fmla="*/ 688815 h 955271"/>
              <a:gd name="connsiteX28" fmla="*/ 1378034 w 5741575"/>
              <a:gd name="connsiteY28" fmla="*/ 685842 h 955271"/>
              <a:gd name="connsiteX29" fmla="*/ 1395604 w 5741575"/>
              <a:gd name="connsiteY29" fmla="*/ 680460 h 955271"/>
              <a:gd name="connsiteX30" fmla="*/ 1397206 w 5741575"/>
              <a:gd name="connsiteY30" fmla="*/ 670793 h 955271"/>
              <a:gd name="connsiteX31" fmla="*/ 1421250 w 5741575"/>
              <a:gd name="connsiteY31" fmla="*/ 656855 h 955271"/>
              <a:gd name="connsiteX32" fmla="*/ 1454524 w 5741575"/>
              <a:gd name="connsiteY32" fmla="*/ 649224 h 955271"/>
              <a:gd name="connsiteX33" fmla="*/ 1616217 w 5741575"/>
              <a:gd name="connsiteY33" fmla="*/ 622107 h 955271"/>
              <a:gd name="connsiteX34" fmla="*/ 1710928 w 5741575"/>
              <a:gd name="connsiteY34" fmla="*/ 600666 h 955271"/>
              <a:gd name="connsiteX35" fmla="*/ 1743718 w 5741575"/>
              <a:gd name="connsiteY35" fmla="*/ 584327 h 955271"/>
              <a:gd name="connsiteX36" fmla="*/ 1873778 w 5741575"/>
              <a:gd name="connsiteY36" fmla="*/ 530130 h 955271"/>
              <a:gd name="connsiteX37" fmla="*/ 1988411 w 5741575"/>
              <a:gd name="connsiteY37" fmla="*/ 491599 h 955271"/>
              <a:gd name="connsiteX38" fmla="*/ 2085507 w 5741575"/>
              <a:gd name="connsiteY38" fmla="*/ 498527 h 955271"/>
              <a:gd name="connsiteX39" fmla="*/ 2090767 w 5741575"/>
              <a:gd name="connsiteY39" fmla="*/ 490616 h 955271"/>
              <a:gd name="connsiteX40" fmla="*/ 2151143 w 5741575"/>
              <a:gd name="connsiteY40" fmla="*/ 478332 h 955271"/>
              <a:gd name="connsiteX41" fmla="*/ 2378710 w 5741575"/>
              <a:gd name="connsiteY41" fmla="*/ 477570 h 955271"/>
              <a:gd name="connsiteX42" fmla="*/ 2496256 w 5741575"/>
              <a:gd name="connsiteY42" fmla="*/ 452396 h 955271"/>
              <a:gd name="connsiteX43" fmla="*/ 2535387 w 5741575"/>
              <a:gd name="connsiteY43" fmla="*/ 436645 h 955271"/>
              <a:gd name="connsiteX44" fmla="*/ 2601109 w 5741575"/>
              <a:gd name="connsiteY44" fmla="*/ 410678 h 955271"/>
              <a:gd name="connsiteX45" fmla="*/ 2643855 w 5741575"/>
              <a:gd name="connsiteY45" fmla="*/ 374482 h 955271"/>
              <a:gd name="connsiteX46" fmla="*/ 2657726 w 5741575"/>
              <a:gd name="connsiteY46" fmla="*/ 365841 h 955271"/>
              <a:gd name="connsiteX47" fmla="*/ 2687125 w 5741575"/>
              <a:gd name="connsiteY47" fmla="*/ 366820 h 955271"/>
              <a:gd name="connsiteX48" fmla="*/ 2697479 w 5741575"/>
              <a:gd name="connsiteY48" fmla="*/ 361430 h 955271"/>
              <a:gd name="connsiteX49" fmla="*/ 2701547 w 5741575"/>
              <a:gd name="connsiteY49" fmla="*/ 361545 h 955271"/>
              <a:gd name="connsiteX50" fmla="*/ 2711054 w 5741575"/>
              <a:gd name="connsiteY50" fmla="*/ 360597 h 955271"/>
              <a:gd name="connsiteX51" fmla="*/ 2710438 w 5741575"/>
              <a:gd name="connsiteY51" fmla="*/ 366958 h 955271"/>
              <a:gd name="connsiteX52" fmla="*/ 2722936 w 5741575"/>
              <a:gd name="connsiteY52" fmla="*/ 377633 h 955271"/>
              <a:gd name="connsiteX53" fmla="*/ 2777227 w 5741575"/>
              <a:gd name="connsiteY53" fmla="*/ 368972 h 955271"/>
              <a:gd name="connsiteX54" fmla="*/ 2779510 w 5741575"/>
              <a:gd name="connsiteY54" fmla="*/ 361652 h 955271"/>
              <a:gd name="connsiteX55" fmla="*/ 2786278 w 5741575"/>
              <a:gd name="connsiteY55" fmla="*/ 359869 h 955271"/>
              <a:gd name="connsiteX56" fmla="*/ 2792101 w 5741575"/>
              <a:gd name="connsiteY56" fmla="*/ 365927 h 955271"/>
              <a:gd name="connsiteX57" fmla="*/ 2885545 w 5741575"/>
              <a:gd name="connsiteY57" fmla="*/ 372818 h 955271"/>
              <a:gd name="connsiteX58" fmla="*/ 3009558 w 5741575"/>
              <a:gd name="connsiteY58" fmla="*/ 370573 h 955271"/>
              <a:gd name="connsiteX59" fmla="*/ 3095010 w 5741575"/>
              <a:gd name="connsiteY59" fmla="*/ 332454 h 955271"/>
              <a:gd name="connsiteX60" fmla="*/ 3103742 w 5741575"/>
              <a:gd name="connsiteY60" fmla="*/ 337974 h 955271"/>
              <a:gd name="connsiteX61" fmla="*/ 3165093 w 5741575"/>
              <a:gd name="connsiteY61" fmla="*/ 329459 h 955271"/>
              <a:gd name="connsiteX62" fmla="*/ 3373785 w 5741575"/>
              <a:gd name="connsiteY62" fmla="*/ 255680 h 955271"/>
              <a:gd name="connsiteX63" fmla="*/ 3493851 w 5741575"/>
              <a:gd name="connsiteY63" fmla="*/ 240255 h 955271"/>
              <a:gd name="connsiteX64" fmla="*/ 3537470 w 5741575"/>
              <a:gd name="connsiteY64" fmla="*/ 241867 h 955271"/>
              <a:gd name="connsiteX65" fmla="*/ 3610489 w 5741575"/>
              <a:gd name="connsiteY65" fmla="*/ 244128 h 955271"/>
              <a:gd name="connsiteX66" fmla="*/ 3667539 w 5741575"/>
              <a:gd name="connsiteY66" fmla="*/ 263271 h 955271"/>
              <a:gd name="connsiteX67" fmla="*/ 3727614 w 5741575"/>
              <a:gd name="connsiteY67" fmla="*/ 258245 h 955271"/>
              <a:gd name="connsiteX68" fmla="*/ 3738369 w 5741575"/>
              <a:gd name="connsiteY68" fmla="*/ 234506 h 955271"/>
              <a:gd name="connsiteX69" fmla="*/ 3803670 w 5741575"/>
              <a:gd name="connsiteY69" fmla="*/ 236457 h 955271"/>
              <a:gd name="connsiteX70" fmla="*/ 3903080 w 5741575"/>
              <a:gd name="connsiteY70" fmla="*/ 241890 h 955271"/>
              <a:gd name="connsiteX71" fmla="*/ 4114838 w 5741575"/>
              <a:gd name="connsiteY71" fmla="*/ 238165 h 955271"/>
              <a:gd name="connsiteX72" fmla="*/ 4271023 w 5741575"/>
              <a:gd name="connsiteY72" fmla="*/ 241959 h 955271"/>
              <a:gd name="connsiteX73" fmla="*/ 4367397 w 5741575"/>
              <a:gd name="connsiteY73" fmla="*/ 271442 h 955271"/>
              <a:gd name="connsiteX74" fmla="*/ 4495366 w 5741575"/>
              <a:gd name="connsiteY74" fmla="*/ 271618 h 955271"/>
              <a:gd name="connsiteX75" fmla="*/ 4517347 w 5741575"/>
              <a:gd name="connsiteY75" fmla="*/ 275639 h 955271"/>
              <a:gd name="connsiteX76" fmla="*/ 4546116 w 5741575"/>
              <a:gd name="connsiteY76" fmla="*/ 268568 h 955271"/>
              <a:gd name="connsiteX77" fmla="*/ 4661259 w 5741575"/>
              <a:gd name="connsiteY77" fmla="*/ 238966 h 955271"/>
              <a:gd name="connsiteX78" fmla="*/ 4750403 w 5741575"/>
              <a:gd name="connsiteY78" fmla="*/ 204364 h 955271"/>
              <a:gd name="connsiteX79" fmla="*/ 4867614 w 5741575"/>
              <a:gd name="connsiteY79" fmla="*/ 208668 h 955271"/>
              <a:gd name="connsiteX80" fmla="*/ 4937036 w 5741575"/>
              <a:gd name="connsiteY80" fmla="*/ 195446 h 955271"/>
              <a:gd name="connsiteX81" fmla="*/ 5047626 w 5741575"/>
              <a:gd name="connsiteY81" fmla="*/ 149604 h 955271"/>
              <a:gd name="connsiteX82" fmla="*/ 5200247 w 5741575"/>
              <a:gd name="connsiteY82" fmla="*/ 142695 h 955271"/>
              <a:gd name="connsiteX83" fmla="*/ 5235691 w 5741575"/>
              <a:gd name="connsiteY83" fmla="*/ 173330 h 955271"/>
              <a:gd name="connsiteX84" fmla="*/ 5280133 w 5741575"/>
              <a:gd name="connsiteY84" fmla="*/ 189342 h 955271"/>
              <a:gd name="connsiteX85" fmla="*/ 5291963 w 5741575"/>
              <a:gd name="connsiteY85" fmla="*/ 139446 h 955271"/>
              <a:gd name="connsiteX86" fmla="*/ 5418472 w 5741575"/>
              <a:gd name="connsiteY86" fmla="*/ 89163 h 955271"/>
              <a:gd name="connsiteX87" fmla="*/ 5482354 w 5741575"/>
              <a:gd name="connsiteY87" fmla="*/ 69470 h 955271"/>
              <a:gd name="connsiteX88" fmla="*/ 5583280 w 5741575"/>
              <a:gd name="connsiteY88" fmla="*/ 49787 h 955271"/>
              <a:gd name="connsiteX89" fmla="*/ 5613766 w 5741575"/>
              <a:gd name="connsiteY89" fmla="*/ 41855 h 955271"/>
              <a:gd name="connsiteX90" fmla="*/ 5684952 w 5741575"/>
              <a:gd name="connsiteY90" fmla="*/ 26088 h 955271"/>
              <a:gd name="connsiteX91" fmla="*/ 5741575 w 5741575"/>
              <a:gd name="connsiteY9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570239 w 5741575"/>
              <a:gd name="connsiteY21" fmla="*/ 829596 h 955271"/>
              <a:gd name="connsiteX22" fmla="*/ 787156 w 5741575"/>
              <a:gd name="connsiteY22" fmla="*/ 838447 h 955271"/>
              <a:gd name="connsiteX23" fmla="*/ 948872 w 5741575"/>
              <a:gd name="connsiteY23" fmla="*/ 772201 h 955271"/>
              <a:gd name="connsiteX24" fmla="*/ 1127089 w 5741575"/>
              <a:gd name="connsiteY24" fmla="*/ 746926 h 955271"/>
              <a:gd name="connsiteX25" fmla="*/ 1220426 w 5741575"/>
              <a:gd name="connsiteY25" fmla="*/ 721810 h 955271"/>
              <a:gd name="connsiteX26" fmla="*/ 1352027 w 5741575"/>
              <a:gd name="connsiteY26" fmla="*/ 704323 h 955271"/>
              <a:gd name="connsiteX27" fmla="*/ 1374314 w 5741575"/>
              <a:gd name="connsiteY27" fmla="*/ 688815 h 955271"/>
              <a:gd name="connsiteX28" fmla="*/ 1378034 w 5741575"/>
              <a:gd name="connsiteY28" fmla="*/ 685842 h 955271"/>
              <a:gd name="connsiteX29" fmla="*/ 1395604 w 5741575"/>
              <a:gd name="connsiteY29" fmla="*/ 680460 h 955271"/>
              <a:gd name="connsiteX30" fmla="*/ 1397206 w 5741575"/>
              <a:gd name="connsiteY30" fmla="*/ 670793 h 955271"/>
              <a:gd name="connsiteX31" fmla="*/ 1421250 w 5741575"/>
              <a:gd name="connsiteY31" fmla="*/ 656855 h 955271"/>
              <a:gd name="connsiteX32" fmla="*/ 1454524 w 5741575"/>
              <a:gd name="connsiteY32" fmla="*/ 649224 h 955271"/>
              <a:gd name="connsiteX33" fmla="*/ 1616217 w 5741575"/>
              <a:gd name="connsiteY33" fmla="*/ 622107 h 955271"/>
              <a:gd name="connsiteX34" fmla="*/ 1710928 w 5741575"/>
              <a:gd name="connsiteY34" fmla="*/ 600666 h 955271"/>
              <a:gd name="connsiteX35" fmla="*/ 1743718 w 5741575"/>
              <a:gd name="connsiteY35" fmla="*/ 584327 h 955271"/>
              <a:gd name="connsiteX36" fmla="*/ 1873778 w 5741575"/>
              <a:gd name="connsiteY36" fmla="*/ 530130 h 955271"/>
              <a:gd name="connsiteX37" fmla="*/ 1988411 w 5741575"/>
              <a:gd name="connsiteY37" fmla="*/ 491599 h 955271"/>
              <a:gd name="connsiteX38" fmla="*/ 2085507 w 5741575"/>
              <a:gd name="connsiteY38" fmla="*/ 498527 h 955271"/>
              <a:gd name="connsiteX39" fmla="*/ 2090767 w 5741575"/>
              <a:gd name="connsiteY39" fmla="*/ 490616 h 955271"/>
              <a:gd name="connsiteX40" fmla="*/ 2151143 w 5741575"/>
              <a:gd name="connsiteY40" fmla="*/ 478332 h 955271"/>
              <a:gd name="connsiteX41" fmla="*/ 2378710 w 5741575"/>
              <a:gd name="connsiteY41" fmla="*/ 477570 h 955271"/>
              <a:gd name="connsiteX42" fmla="*/ 2496256 w 5741575"/>
              <a:gd name="connsiteY42" fmla="*/ 452396 h 955271"/>
              <a:gd name="connsiteX43" fmla="*/ 2535387 w 5741575"/>
              <a:gd name="connsiteY43" fmla="*/ 436645 h 955271"/>
              <a:gd name="connsiteX44" fmla="*/ 2601109 w 5741575"/>
              <a:gd name="connsiteY44" fmla="*/ 410678 h 955271"/>
              <a:gd name="connsiteX45" fmla="*/ 2643855 w 5741575"/>
              <a:gd name="connsiteY45" fmla="*/ 374482 h 955271"/>
              <a:gd name="connsiteX46" fmla="*/ 2657726 w 5741575"/>
              <a:gd name="connsiteY46" fmla="*/ 365841 h 955271"/>
              <a:gd name="connsiteX47" fmla="*/ 2687125 w 5741575"/>
              <a:gd name="connsiteY47" fmla="*/ 366820 h 955271"/>
              <a:gd name="connsiteX48" fmla="*/ 2697479 w 5741575"/>
              <a:gd name="connsiteY48" fmla="*/ 361430 h 955271"/>
              <a:gd name="connsiteX49" fmla="*/ 2701547 w 5741575"/>
              <a:gd name="connsiteY49" fmla="*/ 361545 h 955271"/>
              <a:gd name="connsiteX50" fmla="*/ 2711054 w 5741575"/>
              <a:gd name="connsiteY50" fmla="*/ 360597 h 955271"/>
              <a:gd name="connsiteX51" fmla="*/ 2710438 w 5741575"/>
              <a:gd name="connsiteY51" fmla="*/ 366958 h 955271"/>
              <a:gd name="connsiteX52" fmla="*/ 2722936 w 5741575"/>
              <a:gd name="connsiteY52" fmla="*/ 377633 h 955271"/>
              <a:gd name="connsiteX53" fmla="*/ 2777227 w 5741575"/>
              <a:gd name="connsiteY53" fmla="*/ 368972 h 955271"/>
              <a:gd name="connsiteX54" fmla="*/ 2779510 w 5741575"/>
              <a:gd name="connsiteY54" fmla="*/ 361652 h 955271"/>
              <a:gd name="connsiteX55" fmla="*/ 2786278 w 5741575"/>
              <a:gd name="connsiteY55" fmla="*/ 359869 h 955271"/>
              <a:gd name="connsiteX56" fmla="*/ 2792101 w 5741575"/>
              <a:gd name="connsiteY56" fmla="*/ 365927 h 955271"/>
              <a:gd name="connsiteX57" fmla="*/ 2885545 w 5741575"/>
              <a:gd name="connsiteY57" fmla="*/ 372818 h 955271"/>
              <a:gd name="connsiteX58" fmla="*/ 3009558 w 5741575"/>
              <a:gd name="connsiteY58" fmla="*/ 370573 h 955271"/>
              <a:gd name="connsiteX59" fmla="*/ 3095010 w 5741575"/>
              <a:gd name="connsiteY59" fmla="*/ 332454 h 955271"/>
              <a:gd name="connsiteX60" fmla="*/ 3103742 w 5741575"/>
              <a:gd name="connsiteY60" fmla="*/ 337974 h 955271"/>
              <a:gd name="connsiteX61" fmla="*/ 3165093 w 5741575"/>
              <a:gd name="connsiteY61" fmla="*/ 329459 h 955271"/>
              <a:gd name="connsiteX62" fmla="*/ 3373785 w 5741575"/>
              <a:gd name="connsiteY62" fmla="*/ 255680 h 955271"/>
              <a:gd name="connsiteX63" fmla="*/ 3493851 w 5741575"/>
              <a:gd name="connsiteY63" fmla="*/ 240255 h 955271"/>
              <a:gd name="connsiteX64" fmla="*/ 3537470 w 5741575"/>
              <a:gd name="connsiteY64" fmla="*/ 241867 h 955271"/>
              <a:gd name="connsiteX65" fmla="*/ 3610489 w 5741575"/>
              <a:gd name="connsiteY65" fmla="*/ 244128 h 955271"/>
              <a:gd name="connsiteX66" fmla="*/ 3667539 w 5741575"/>
              <a:gd name="connsiteY66" fmla="*/ 263271 h 955271"/>
              <a:gd name="connsiteX67" fmla="*/ 3727614 w 5741575"/>
              <a:gd name="connsiteY67" fmla="*/ 258245 h 955271"/>
              <a:gd name="connsiteX68" fmla="*/ 3738369 w 5741575"/>
              <a:gd name="connsiteY68" fmla="*/ 234506 h 955271"/>
              <a:gd name="connsiteX69" fmla="*/ 3803670 w 5741575"/>
              <a:gd name="connsiteY69" fmla="*/ 236457 h 955271"/>
              <a:gd name="connsiteX70" fmla="*/ 3903080 w 5741575"/>
              <a:gd name="connsiteY70" fmla="*/ 241890 h 955271"/>
              <a:gd name="connsiteX71" fmla="*/ 4114838 w 5741575"/>
              <a:gd name="connsiteY71" fmla="*/ 238165 h 955271"/>
              <a:gd name="connsiteX72" fmla="*/ 4271023 w 5741575"/>
              <a:gd name="connsiteY72" fmla="*/ 241959 h 955271"/>
              <a:gd name="connsiteX73" fmla="*/ 4367397 w 5741575"/>
              <a:gd name="connsiteY73" fmla="*/ 271442 h 955271"/>
              <a:gd name="connsiteX74" fmla="*/ 4495366 w 5741575"/>
              <a:gd name="connsiteY74" fmla="*/ 271618 h 955271"/>
              <a:gd name="connsiteX75" fmla="*/ 4517347 w 5741575"/>
              <a:gd name="connsiteY75" fmla="*/ 275639 h 955271"/>
              <a:gd name="connsiteX76" fmla="*/ 4546116 w 5741575"/>
              <a:gd name="connsiteY76" fmla="*/ 268568 h 955271"/>
              <a:gd name="connsiteX77" fmla="*/ 4661259 w 5741575"/>
              <a:gd name="connsiteY77" fmla="*/ 238966 h 955271"/>
              <a:gd name="connsiteX78" fmla="*/ 4750403 w 5741575"/>
              <a:gd name="connsiteY78" fmla="*/ 204364 h 955271"/>
              <a:gd name="connsiteX79" fmla="*/ 4867614 w 5741575"/>
              <a:gd name="connsiteY79" fmla="*/ 208668 h 955271"/>
              <a:gd name="connsiteX80" fmla="*/ 4937036 w 5741575"/>
              <a:gd name="connsiteY80" fmla="*/ 195446 h 955271"/>
              <a:gd name="connsiteX81" fmla="*/ 5047626 w 5741575"/>
              <a:gd name="connsiteY81" fmla="*/ 149604 h 955271"/>
              <a:gd name="connsiteX82" fmla="*/ 5200247 w 5741575"/>
              <a:gd name="connsiteY82" fmla="*/ 142695 h 955271"/>
              <a:gd name="connsiteX83" fmla="*/ 5235691 w 5741575"/>
              <a:gd name="connsiteY83" fmla="*/ 173330 h 955271"/>
              <a:gd name="connsiteX84" fmla="*/ 5280133 w 5741575"/>
              <a:gd name="connsiteY84" fmla="*/ 189342 h 955271"/>
              <a:gd name="connsiteX85" fmla="*/ 5291963 w 5741575"/>
              <a:gd name="connsiteY85" fmla="*/ 139446 h 955271"/>
              <a:gd name="connsiteX86" fmla="*/ 5418472 w 5741575"/>
              <a:gd name="connsiteY86" fmla="*/ 89163 h 955271"/>
              <a:gd name="connsiteX87" fmla="*/ 5482354 w 5741575"/>
              <a:gd name="connsiteY87" fmla="*/ 69470 h 955271"/>
              <a:gd name="connsiteX88" fmla="*/ 5583280 w 5741575"/>
              <a:gd name="connsiteY88" fmla="*/ 49787 h 955271"/>
              <a:gd name="connsiteX89" fmla="*/ 5613766 w 5741575"/>
              <a:gd name="connsiteY89" fmla="*/ 41855 h 955271"/>
              <a:gd name="connsiteX90" fmla="*/ 5684952 w 5741575"/>
              <a:gd name="connsiteY90" fmla="*/ 26088 h 955271"/>
              <a:gd name="connsiteX91" fmla="*/ 5741575 w 5741575"/>
              <a:gd name="connsiteY9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570239 w 5741575"/>
              <a:gd name="connsiteY21" fmla="*/ 829596 h 955271"/>
              <a:gd name="connsiteX22" fmla="*/ 787156 w 5741575"/>
              <a:gd name="connsiteY22" fmla="*/ 838447 h 955271"/>
              <a:gd name="connsiteX23" fmla="*/ 948872 w 5741575"/>
              <a:gd name="connsiteY23" fmla="*/ 772201 h 955271"/>
              <a:gd name="connsiteX24" fmla="*/ 1127089 w 5741575"/>
              <a:gd name="connsiteY24" fmla="*/ 746926 h 955271"/>
              <a:gd name="connsiteX25" fmla="*/ 1220426 w 5741575"/>
              <a:gd name="connsiteY25" fmla="*/ 721810 h 955271"/>
              <a:gd name="connsiteX26" fmla="*/ 1306771 w 5741575"/>
              <a:gd name="connsiteY26" fmla="*/ 717936 h 955271"/>
              <a:gd name="connsiteX27" fmla="*/ 1374314 w 5741575"/>
              <a:gd name="connsiteY27" fmla="*/ 688815 h 955271"/>
              <a:gd name="connsiteX28" fmla="*/ 1378034 w 5741575"/>
              <a:gd name="connsiteY28" fmla="*/ 685842 h 955271"/>
              <a:gd name="connsiteX29" fmla="*/ 1395604 w 5741575"/>
              <a:gd name="connsiteY29" fmla="*/ 680460 h 955271"/>
              <a:gd name="connsiteX30" fmla="*/ 1397206 w 5741575"/>
              <a:gd name="connsiteY30" fmla="*/ 670793 h 955271"/>
              <a:gd name="connsiteX31" fmla="*/ 1421250 w 5741575"/>
              <a:gd name="connsiteY31" fmla="*/ 656855 h 955271"/>
              <a:gd name="connsiteX32" fmla="*/ 1454524 w 5741575"/>
              <a:gd name="connsiteY32" fmla="*/ 649224 h 955271"/>
              <a:gd name="connsiteX33" fmla="*/ 1616217 w 5741575"/>
              <a:gd name="connsiteY33" fmla="*/ 622107 h 955271"/>
              <a:gd name="connsiteX34" fmla="*/ 1710928 w 5741575"/>
              <a:gd name="connsiteY34" fmla="*/ 600666 h 955271"/>
              <a:gd name="connsiteX35" fmla="*/ 1743718 w 5741575"/>
              <a:gd name="connsiteY35" fmla="*/ 584327 h 955271"/>
              <a:gd name="connsiteX36" fmla="*/ 1873778 w 5741575"/>
              <a:gd name="connsiteY36" fmla="*/ 530130 h 955271"/>
              <a:gd name="connsiteX37" fmla="*/ 1988411 w 5741575"/>
              <a:gd name="connsiteY37" fmla="*/ 491599 h 955271"/>
              <a:gd name="connsiteX38" fmla="*/ 2085507 w 5741575"/>
              <a:gd name="connsiteY38" fmla="*/ 498527 h 955271"/>
              <a:gd name="connsiteX39" fmla="*/ 2090767 w 5741575"/>
              <a:gd name="connsiteY39" fmla="*/ 490616 h 955271"/>
              <a:gd name="connsiteX40" fmla="*/ 2151143 w 5741575"/>
              <a:gd name="connsiteY40" fmla="*/ 478332 h 955271"/>
              <a:gd name="connsiteX41" fmla="*/ 2378710 w 5741575"/>
              <a:gd name="connsiteY41" fmla="*/ 477570 h 955271"/>
              <a:gd name="connsiteX42" fmla="*/ 2496256 w 5741575"/>
              <a:gd name="connsiteY42" fmla="*/ 452396 h 955271"/>
              <a:gd name="connsiteX43" fmla="*/ 2535387 w 5741575"/>
              <a:gd name="connsiteY43" fmla="*/ 436645 h 955271"/>
              <a:gd name="connsiteX44" fmla="*/ 2601109 w 5741575"/>
              <a:gd name="connsiteY44" fmla="*/ 410678 h 955271"/>
              <a:gd name="connsiteX45" fmla="*/ 2643855 w 5741575"/>
              <a:gd name="connsiteY45" fmla="*/ 374482 h 955271"/>
              <a:gd name="connsiteX46" fmla="*/ 2657726 w 5741575"/>
              <a:gd name="connsiteY46" fmla="*/ 365841 h 955271"/>
              <a:gd name="connsiteX47" fmla="*/ 2687125 w 5741575"/>
              <a:gd name="connsiteY47" fmla="*/ 366820 h 955271"/>
              <a:gd name="connsiteX48" fmla="*/ 2697479 w 5741575"/>
              <a:gd name="connsiteY48" fmla="*/ 361430 h 955271"/>
              <a:gd name="connsiteX49" fmla="*/ 2701547 w 5741575"/>
              <a:gd name="connsiteY49" fmla="*/ 361545 h 955271"/>
              <a:gd name="connsiteX50" fmla="*/ 2711054 w 5741575"/>
              <a:gd name="connsiteY50" fmla="*/ 360597 h 955271"/>
              <a:gd name="connsiteX51" fmla="*/ 2710438 w 5741575"/>
              <a:gd name="connsiteY51" fmla="*/ 366958 h 955271"/>
              <a:gd name="connsiteX52" fmla="*/ 2722936 w 5741575"/>
              <a:gd name="connsiteY52" fmla="*/ 377633 h 955271"/>
              <a:gd name="connsiteX53" fmla="*/ 2777227 w 5741575"/>
              <a:gd name="connsiteY53" fmla="*/ 368972 h 955271"/>
              <a:gd name="connsiteX54" fmla="*/ 2779510 w 5741575"/>
              <a:gd name="connsiteY54" fmla="*/ 361652 h 955271"/>
              <a:gd name="connsiteX55" fmla="*/ 2786278 w 5741575"/>
              <a:gd name="connsiteY55" fmla="*/ 359869 h 955271"/>
              <a:gd name="connsiteX56" fmla="*/ 2792101 w 5741575"/>
              <a:gd name="connsiteY56" fmla="*/ 365927 h 955271"/>
              <a:gd name="connsiteX57" fmla="*/ 2885545 w 5741575"/>
              <a:gd name="connsiteY57" fmla="*/ 372818 h 955271"/>
              <a:gd name="connsiteX58" fmla="*/ 3009558 w 5741575"/>
              <a:gd name="connsiteY58" fmla="*/ 370573 h 955271"/>
              <a:gd name="connsiteX59" fmla="*/ 3095010 w 5741575"/>
              <a:gd name="connsiteY59" fmla="*/ 332454 h 955271"/>
              <a:gd name="connsiteX60" fmla="*/ 3103742 w 5741575"/>
              <a:gd name="connsiteY60" fmla="*/ 337974 h 955271"/>
              <a:gd name="connsiteX61" fmla="*/ 3165093 w 5741575"/>
              <a:gd name="connsiteY61" fmla="*/ 329459 h 955271"/>
              <a:gd name="connsiteX62" fmla="*/ 3373785 w 5741575"/>
              <a:gd name="connsiteY62" fmla="*/ 255680 h 955271"/>
              <a:gd name="connsiteX63" fmla="*/ 3493851 w 5741575"/>
              <a:gd name="connsiteY63" fmla="*/ 240255 h 955271"/>
              <a:gd name="connsiteX64" fmla="*/ 3537470 w 5741575"/>
              <a:gd name="connsiteY64" fmla="*/ 241867 h 955271"/>
              <a:gd name="connsiteX65" fmla="*/ 3610489 w 5741575"/>
              <a:gd name="connsiteY65" fmla="*/ 244128 h 955271"/>
              <a:gd name="connsiteX66" fmla="*/ 3667539 w 5741575"/>
              <a:gd name="connsiteY66" fmla="*/ 263271 h 955271"/>
              <a:gd name="connsiteX67" fmla="*/ 3727614 w 5741575"/>
              <a:gd name="connsiteY67" fmla="*/ 258245 h 955271"/>
              <a:gd name="connsiteX68" fmla="*/ 3738369 w 5741575"/>
              <a:gd name="connsiteY68" fmla="*/ 234506 h 955271"/>
              <a:gd name="connsiteX69" fmla="*/ 3803670 w 5741575"/>
              <a:gd name="connsiteY69" fmla="*/ 236457 h 955271"/>
              <a:gd name="connsiteX70" fmla="*/ 3903080 w 5741575"/>
              <a:gd name="connsiteY70" fmla="*/ 241890 h 955271"/>
              <a:gd name="connsiteX71" fmla="*/ 4114838 w 5741575"/>
              <a:gd name="connsiteY71" fmla="*/ 238165 h 955271"/>
              <a:gd name="connsiteX72" fmla="*/ 4271023 w 5741575"/>
              <a:gd name="connsiteY72" fmla="*/ 241959 h 955271"/>
              <a:gd name="connsiteX73" fmla="*/ 4367397 w 5741575"/>
              <a:gd name="connsiteY73" fmla="*/ 271442 h 955271"/>
              <a:gd name="connsiteX74" fmla="*/ 4495366 w 5741575"/>
              <a:gd name="connsiteY74" fmla="*/ 271618 h 955271"/>
              <a:gd name="connsiteX75" fmla="*/ 4517347 w 5741575"/>
              <a:gd name="connsiteY75" fmla="*/ 275639 h 955271"/>
              <a:gd name="connsiteX76" fmla="*/ 4546116 w 5741575"/>
              <a:gd name="connsiteY76" fmla="*/ 268568 h 955271"/>
              <a:gd name="connsiteX77" fmla="*/ 4661259 w 5741575"/>
              <a:gd name="connsiteY77" fmla="*/ 238966 h 955271"/>
              <a:gd name="connsiteX78" fmla="*/ 4750403 w 5741575"/>
              <a:gd name="connsiteY78" fmla="*/ 204364 h 955271"/>
              <a:gd name="connsiteX79" fmla="*/ 4867614 w 5741575"/>
              <a:gd name="connsiteY79" fmla="*/ 208668 h 955271"/>
              <a:gd name="connsiteX80" fmla="*/ 4937036 w 5741575"/>
              <a:gd name="connsiteY80" fmla="*/ 195446 h 955271"/>
              <a:gd name="connsiteX81" fmla="*/ 5047626 w 5741575"/>
              <a:gd name="connsiteY81" fmla="*/ 149604 h 955271"/>
              <a:gd name="connsiteX82" fmla="*/ 5200247 w 5741575"/>
              <a:gd name="connsiteY82" fmla="*/ 142695 h 955271"/>
              <a:gd name="connsiteX83" fmla="*/ 5235691 w 5741575"/>
              <a:gd name="connsiteY83" fmla="*/ 173330 h 955271"/>
              <a:gd name="connsiteX84" fmla="*/ 5280133 w 5741575"/>
              <a:gd name="connsiteY84" fmla="*/ 189342 h 955271"/>
              <a:gd name="connsiteX85" fmla="*/ 5291963 w 5741575"/>
              <a:gd name="connsiteY85" fmla="*/ 139446 h 955271"/>
              <a:gd name="connsiteX86" fmla="*/ 5418472 w 5741575"/>
              <a:gd name="connsiteY86" fmla="*/ 89163 h 955271"/>
              <a:gd name="connsiteX87" fmla="*/ 5482354 w 5741575"/>
              <a:gd name="connsiteY87" fmla="*/ 69470 h 955271"/>
              <a:gd name="connsiteX88" fmla="*/ 5583280 w 5741575"/>
              <a:gd name="connsiteY88" fmla="*/ 49787 h 955271"/>
              <a:gd name="connsiteX89" fmla="*/ 5613766 w 5741575"/>
              <a:gd name="connsiteY89" fmla="*/ 41855 h 955271"/>
              <a:gd name="connsiteX90" fmla="*/ 5684952 w 5741575"/>
              <a:gd name="connsiteY90" fmla="*/ 26088 h 955271"/>
              <a:gd name="connsiteX91" fmla="*/ 5741575 w 5741575"/>
              <a:gd name="connsiteY9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570239 w 5741575"/>
              <a:gd name="connsiteY21" fmla="*/ 829596 h 955271"/>
              <a:gd name="connsiteX22" fmla="*/ 787156 w 5741575"/>
              <a:gd name="connsiteY22" fmla="*/ 838447 h 955271"/>
              <a:gd name="connsiteX23" fmla="*/ 948872 w 5741575"/>
              <a:gd name="connsiteY23" fmla="*/ 772201 h 955271"/>
              <a:gd name="connsiteX24" fmla="*/ 1127089 w 5741575"/>
              <a:gd name="connsiteY24" fmla="*/ 746926 h 955271"/>
              <a:gd name="connsiteX25" fmla="*/ 1220426 w 5741575"/>
              <a:gd name="connsiteY25" fmla="*/ 721810 h 955271"/>
              <a:gd name="connsiteX26" fmla="*/ 1306771 w 5741575"/>
              <a:gd name="connsiteY26" fmla="*/ 717936 h 955271"/>
              <a:gd name="connsiteX27" fmla="*/ 1374314 w 5741575"/>
              <a:gd name="connsiteY27" fmla="*/ 688815 h 955271"/>
              <a:gd name="connsiteX28" fmla="*/ 1378034 w 5741575"/>
              <a:gd name="connsiteY28" fmla="*/ 685842 h 955271"/>
              <a:gd name="connsiteX29" fmla="*/ 1395604 w 5741575"/>
              <a:gd name="connsiteY29" fmla="*/ 680460 h 955271"/>
              <a:gd name="connsiteX30" fmla="*/ 1397206 w 5741575"/>
              <a:gd name="connsiteY30" fmla="*/ 670793 h 955271"/>
              <a:gd name="connsiteX31" fmla="*/ 1421250 w 5741575"/>
              <a:gd name="connsiteY31" fmla="*/ 656855 h 955271"/>
              <a:gd name="connsiteX32" fmla="*/ 1454524 w 5741575"/>
              <a:gd name="connsiteY32" fmla="*/ 649224 h 955271"/>
              <a:gd name="connsiteX33" fmla="*/ 1616217 w 5741575"/>
              <a:gd name="connsiteY33" fmla="*/ 622107 h 955271"/>
              <a:gd name="connsiteX34" fmla="*/ 1710928 w 5741575"/>
              <a:gd name="connsiteY34" fmla="*/ 600666 h 955271"/>
              <a:gd name="connsiteX35" fmla="*/ 1743718 w 5741575"/>
              <a:gd name="connsiteY35" fmla="*/ 584327 h 955271"/>
              <a:gd name="connsiteX36" fmla="*/ 1873778 w 5741575"/>
              <a:gd name="connsiteY36" fmla="*/ 530130 h 955271"/>
              <a:gd name="connsiteX37" fmla="*/ 1988411 w 5741575"/>
              <a:gd name="connsiteY37" fmla="*/ 491599 h 955271"/>
              <a:gd name="connsiteX38" fmla="*/ 2085507 w 5741575"/>
              <a:gd name="connsiteY38" fmla="*/ 498527 h 955271"/>
              <a:gd name="connsiteX39" fmla="*/ 2090767 w 5741575"/>
              <a:gd name="connsiteY39" fmla="*/ 490616 h 955271"/>
              <a:gd name="connsiteX40" fmla="*/ 2151143 w 5741575"/>
              <a:gd name="connsiteY40" fmla="*/ 478332 h 955271"/>
              <a:gd name="connsiteX41" fmla="*/ 2378710 w 5741575"/>
              <a:gd name="connsiteY41" fmla="*/ 477570 h 955271"/>
              <a:gd name="connsiteX42" fmla="*/ 2496256 w 5741575"/>
              <a:gd name="connsiteY42" fmla="*/ 452396 h 955271"/>
              <a:gd name="connsiteX43" fmla="*/ 2535387 w 5741575"/>
              <a:gd name="connsiteY43" fmla="*/ 436645 h 955271"/>
              <a:gd name="connsiteX44" fmla="*/ 2601109 w 5741575"/>
              <a:gd name="connsiteY44" fmla="*/ 410678 h 955271"/>
              <a:gd name="connsiteX45" fmla="*/ 2643855 w 5741575"/>
              <a:gd name="connsiteY45" fmla="*/ 374482 h 955271"/>
              <a:gd name="connsiteX46" fmla="*/ 2657726 w 5741575"/>
              <a:gd name="connsiteY46" fmla="*/ 365841 h 955271"/>
              <a:gd name="connsiteX47" fmla="*/ 2687125 w 5741575"/>
              <a:gd name="connsiteY47" fmla="*/ 366820 h 955271"/>
              <a:gd name="connsiteX48" fmla="*/ 2697479 w 5741575"/>
              <a:gd name="connsiteY48" fmla="*/ 361430 h 955271"/>
              <a:gd name="connsiteX49" fmla="*/ 2701547 w 5741575"/>
              <a:gd name="connsiteY49" fmla="*/ 361545 h 955271"/>
              <a:gd name="connsiteX50" fmla="*/ 2711054 w 5741575"/>
              <a:gd name="connsiteY50" fmla="*/ 360597 h 955271"/>
              <a:gd name="connsiteX51" fmla="*/ 2710438 w 5741575"/>
              <a:gd name="connsiteY51" fmla="*/ 366958 h 955271"/>
              <a:gd name="connsiteX52" fmla="*/ 2722936 w 5741575"/>
              <a:gd name="connsiteY52" fmla="*/ 377633 h 955271"/>
              <a:gd name="connsiteX53" fmla="*/ 2777227 w 5741575"/>
              <a:gd name="connsiteY53" fmla="*/ 368972 h 955271"/>
              <a:gd name="connsiteX54" fmla="*/ 2779510 w 5741575"/>
              <a:gd name="connsiteY54" fmla="*/ 361652 h 955271"/>
              <a:gd name="connsiteX55" fmla="*/ 2786278 w 5741575"/>
              <a:gd name="connsiteY55" fmla="*/ 359869 h 955271"/>
              <a:gd name="connsiteX56" fmla="*/ 2792101 w 5741575"/>
              <a:gd name="connsiteY56" fmla="*/ 365927 h 955271"/>
              <a:gd name="connsiteX57" fmla="*/ 2885545 w 5741575"/>
              <a:gd name="connsiteY57" fmla="*/ 372818 h 955271"/>
              <a:gd name="connsiteX58" fmla="*/ 3009558 w 5741575"/>
              <a:gd name="connsiteY58" fmla="*/ 370573 h 955271"/>
              <a:gd name="connsiteX59" fmla="*/ 3095010 w 5741575"/>
              <a:gd name="connsiteY59" fmla="*/ 332454 h 955271"/>
              <a:gd name="connsiteX60" fmla="*/ 3103742 w 5741575"/>
              <a:gd name="connsiteY60" fmla="*/ 337974 h 955271"/>
              <a:gd name="connsiteX61" fmla="*/ 3165093 w 5741575"/>
              <a:gd name="connsiteY61" fmla="*/ 329459 h 955271"/>
              <a:gd name="connsiteX62" fmla="*/ 3373785 w 5741575"/>
              <a:gd name="connsiteY62" fmla="*/ 255680 h 955271"/>
              <a:gd name="connsiteX63" fmla="*/ 3493851 w 5741575"/>
              <a:gd name="connsiteY63" fmla="*/ 240255 h 955271"/>
              <a:gd name="connsiteX64" fmla="*/ 3537470 w 5741575"/>
              <a:gd name="connsiteY64" fmla="*/ 241867 h 955271"/>
              <a:gd name="connsiteX65" fmla="*/ 3610489 w 5741575"/>
              <a:gd name="connsiteY65" fmla="*/ 244128 h 955271"/>
              <a:gd name="connsiteX66" fmla="*/ 3667539 w 5741575"/>
              <a:gd name="connsiteY66" fmla="*/ 263271 h 955271"/>
              <a:gd name="connsiteX67" fmla="*/ 3727614 w 5741575"/>
              <a:gd name="connsiteY67" fmla="*/ 258245 h 955271"/>
              <a:gd name="connsiteX68" fmla="*/ 3738369 w 5741575"/>
              <a:gd name="connsiteY68" fmla="*/ 234506 h 955271"/>
              <a:gd name="connsiteX69" fmla="*/ 3803670 w 5741575"/>
              <a:gd name="connsiteY69" fmla="*/ 236457 h 955271"/>
              <a:gd name="connsiteX70" fmla="*/ 3903080 w 5741575"/>
              <a:gd name="connsiteY70" fmla="*/ 241890 h 955271"/>
              <a:gd name="connsiteX71" fmla="*/ 4114838 w 5741575"/>
              <a:gd name="connsiteY71" fmla="*/ 238165 h 955271"/>
              <a:gd name="connsiteX72" fmla="*/ 4271023 w 5741575"/>
              <a:gd name="connsiteY72" fmla="*/ 241959 h 955271"/>
              <a:gd name="connsiteX73" fmla="*/ 4367397 w 5741575"/>
              <a:gd name="connsiteY73" fmla="*/ 271442 h 955271"/>
              <a:gd name="connsiteX74" fmla="*/ 4495366 w 5741575"/>
              <a:gd name="connsiteY74" fmla="*/ 271618 h 955271"/>
              <a:gd name="connsiteX75" fmla="*/ 4517347 w 5741575"/>
              <a:gd name="connsiteY75" fmla="*/ 275639 h 955271"/>
              <a:gd name="connsiteX76" fmla="*/ 4546116 w 5741575"/>
              <a:gd name="connsiteY76" fmla="*/ 268568 h 955271"/>
              <a:gd name="connsiteX77" fmla="*/ 4661259 w 5741575"/>
              <a:gd name="connsiteY77" fmla="*/ 238966 h 955271"/>
              <a:gd name="connsiteX78" fmla="*/ 4750403 w 5741575"/>
              <a:gd name="connsiteY78" fmla="*/ 204364 h 955271"/>
              <a:gd name="connsiteX79" fmla="*/ 4867614 w 5741575"/>
              <a:gd name="connsiteY79" fmla="*/ 208668 h 955271"/>
              <a:gd name="connsiteX80" fmla="*/ 4937036 w 5741575"/>
              <a:gd name="connsiteY80" fmla="*/ 195446 h 955271"/>
              <a:gd name="connsiteX81" fmla="*/ 5047626 w 5741575"/>
              <a:gd name="connsiteY81" fmla="*/ 149604 h 955271"/>
              <a:gd name="connsiteX82" fmla="*/ 5200247 w 5741575"/>
              <a:gd name="connsiteY82" fmla="*/ 142695 h 955271"/>
              <a:gd name="connsiteX83" fmla="*/ 5235691 w 5741575"/>
              <a:gd name="connsiteY83" fmla="*/ 173330 h 955271"/>
              <a:gd name="connsiteX84" fmla="*/ 5280133 w 5741575"/>
              <a:gd name="connsiteY84" fmla="*/ 189342 h 955271"/>
              <a:gd name="connsiteX85" fmla="*/ 5291963 w 5741575"/>
              <a:gd name="connsiteY85" fmla="*/ 139446 h 955271"/>
              <a:gd name="connsiteX86" fmla="*/ 5418472 w 5741575"/>
              <a:gd name="connsiteY86" fmla="*/ 89163 h 955271"/>
              <a:gd name="connsiteX87" fmla="*/ 5482354 w 5741575"/>
              <a:gd name="connsiteY87" fmla="*/ 69470 h 955271"/>
              <a:gd name="connsiteX88" fmla="*/ 5583280 w 5741575"/>
              <a:gd name="connsiteY88" fmla="*/ 49787 h 955271"/>
              <a:gd name="connsiteX89" fmla="*/ 5613766 w 5741575"/>
              <a:gd name="connsiteY89" fmla="*/ 41855 h 955271"/>
              <a:gd name="connsiteX90" fmla="*/ 5684952 w 5741575"/>
              <a:gd name="connsiteY90" fmla="*/ 26088 h 955271"/>
              <a:gd name="connsiteX91" fmla="*/ 5741575 w 5741575"/>
              <a:gd name="connsiteY9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477637 w 5741575"/>
              <a:gd name="connsiteY20" fmla="*/ 870334 h 955271"/>
              <a:gd name="connsiteX21" fmla="*/ 570239 w 5741575"/>
              <a:gd name="connsiteY21" fmla="*/ 829596 h 955271"/>
              <a:gd name="connsiteX22" fmla="*/ 787156 w 5741575"/>
              <a:gd name="connsiteY22" fmla="*/ 838447 h 955271"/>
              <a:gd name="connsiteX23" fmla="*/ 948872 w 5741575"/>
              <a:gd name="connsiteY23" fmla="*/ 772201 h 955271"/>
              <a:gd name="connsiteX24" fmla="*/ 1127089 w 5741575"/>
              <a:gd name="connsiteY24" fmla="*/ 746926 h 955271"/>
              <a:gd name="connsiteX25" fmla="*/ 1220426 w 5741575"/>
              <a:gd name="connsiteY25" fmla="*/ 721810 h 955271"/>
              <a:gd name="connsiteX26" fmla="*/ 1306771 w 5741575"/>
              <a:gd name="connsiteY26" fmla="*/ 717936 h 955271"/>
              <a:gd name="connsiteX27" fmla="*/ 1374314 w 5741575"/>
              <a:gd name="connsiteY27" fmla="*/ 688815 h 955271"/>
              <a:gd name="connsiteX28" fmla="*/ 1378034 w 5741575"/>
              <a:gd name="connsiteY28" fmla="*/ 685842 h 955271"/>
              <a:gd name="connsiteX29" fmla="*/ 1395604 w 5741575"/>
              <a:gd name="connsiteY29" fmla="*/ 680460 h 955271"/>
              <a:gd name="connsiteX30" fmla="*/ 1397206 w 5741575"/>
              <a:gd name="connsiteY30" fmla="*/ 670793 h 955271"/>
              <a:gd name="connsiteX31" fmla="*/ 1421250 w 5741575"/>
              <a:gd name="connsiteY31" fmla="*/ 656855 h 955271"/>
              <a:gd name="connsiteX32" fmla="*/ 1454524 w 5741575"/>
              <a:gd name="connsiteY32" fmla="*/ 649224 h 955271"/>
              <a:gd name="connsiteX33" fmla="*/ 1616217 w 5741575"/>
              <a:gd name="connsiteY33" fmla="*/ 622107 h 955271"/>
              <a:gd name="connsiteX34" fmla="*/ 1710928 w 5741575"/>
              <a:gd name="connsiteY34" fmla="*/ 600666 h 955271"/>
              <a:gd name="connsiteX35" fmla="*/ 1743718 w 5741575"/>
              <a:gd name="connsiteY35" fmla="*/ 584327 h 955271"/>
              <a:gd name="connsiteX36" fmla="*/ 1873778 w 5741575"/>
              <a:gd name="connsiteY36" fmla="*/ 530130 h 955271"/>
              <a:gd name="connsiteX37" fmla="*/ 1988411 w 5741575"/>
              <a:gd name="connsiteY37" fmla="*/ 491599 h 955271"/>
              <a:gd name="connsiteX38" fmla="*/ 2085507 w 5741575"/>
              <a:gd name="connsiteY38" fmla="*/ 498527 h 955271"/>
              <a:gd name="connsiteX39" fmla="*/ 2090767 w 5741575"/>
              <a:gd name="connsiteY39" fmla="*/ 490616 h 955271"/>
              <a:gd name="connsiteX40" fmla="*/ 2151143 w 5741575"/>
              <a:gd name="connsiteY40" fmla="*/ 478332 h 955271"/>
              <a:gd name="connsiteX41" fmla="*/ 2378710 w 5741575"/>
              <a:gd name="connsiteY41" fmla="*/ 477570 h 955271"/>
              <a:gd name="connsiteX42" fmla="*/ 2496256 w 5741575"/>
              <a:gd name="connsiteY42" fmla="*/ 452396 h 955271"/>
              <a:gd name="connsiteX43" fmla="*/ 2535387 w 5741575"/>
              <a:gd name="connsiteY43" fmla="*/ 436645 h 955271"/>
              <a:gd name="connsiteX44" fmla="*/ 2601109 w 5741575"/>
              <a:gd name="connsiteY44" fmla="*/ 410678 h 955271"/>
              <a:gd name="connsiteX45" fmla="*/ 2643855 w 5741575"/>
              <a:gd name="connsiteY45" fmla="*/ 374482 h 955271"/>
              <a:gd name="connsiteX46" fmla="*/ 2657726 w 5741575"/>
              <a:gd name="connsiteY46" fmla="*/ 365841 h 955271"/>
              <a:gd name="connsiteX47" fmla="*/ 2687125 w 5741575"/>
              <a:gd name="connsiteY47" fmla="*/ 366820 h 955271"/>
              <a:gd name="connsiteX48" fmla="*/ 2697479 w 5741575"/>
              <a:gd name="connsiteY48" fmla="*/ 361430 h 955271"/>
              <a:gd name="connsiteX49" fmla="*/ 2701547 w 5741575"/>
              <a:gd name="connsiteY49" fmla="*/ 361545 h 955271"/>
              <a:gd name="connsiteX50" fmla="*/ 2711054 w 5741575"/>
              <a:gd name="connsiteY50" fmla="*/ 360597 h 955271"/>
              <a:gd name="connsiteX51" fmla="*/ 2710438 w 5741575"/>
              <a:gd name="connsiteY51" fmla="*/ 366958 h 955271"/>
              <a:gd name="connsiteX52" fmla="*/ 2722936 w 5741575"/>
              <a:gd name="connsiteY52" fmla="*/ 377633 h 955271"/>
              <a:gd name="connsiteX53" fmla="*/ 2777227 w 5741575"/>
              <a:gd name="connsiteY53" fmla="*/ 368972 h 955271"/>
              <a:gd name="connsiteX54" fmla="*/ 2779510 w 5741575"/>
              <a:gd name="connsiteY54" fmla="*/ 361652 h 955271"/>
              <a:gd name="connsiteX55" fmla="*/ 2786278 w 5741575"/>
              <a:gd name="connsiteY55" fmla="*/ 359869 h 955271"/>
              <a:gd name="connsiteX56" fmla="*/ 2792101 w 5741575"/>
              <a:gd name="connsiteY56" fmla="*/ 365927 h 955271"/>
              <a:gd name="connsiteX57" fmla="*/ 2885545 w 5741575"/>
              <a:gd name="connsiteY57" fmla="*/ 372818 h 955271"/>
              <a:gd name="connsiteX58" fmla="*/ 3009558 w 5741575"/>
              <a:gd name="connsiteY58" fmla="*/ 370573 h 955271"/>
              <a:gd name="connsiteX59" fmla="*/ 3095010 w 5741575"/>
              <a:gd name="connsiteY59" fmla="*/ 332454 h 955271"/>
              <a:gd name="connsiteX60" fmla="*/ 3103742 w 5741575"/>
              <a:gd name="connsiteY60" fmla="*/ 337974 h 955271"/>
              <a:gd name="connsiteX61" fmla="*/ 3165093 w 5741575"/>
              <a:gd name="connsiteY61" fmla="*/ 329459 h 955271"/>
              <a:gd name="connsiteX62" fmla="*/ 3373785 w 5741575"/>
              <a:gd name="connsiteY62" fmla="*/ 255680 h 955271"/>
              <a:gd name="connsiteX63" fmla="*/ 3493851 w 5741575"/>
              <a:gd name="connsiteY63" fmla="*/ 240255 h 955271"/>
              <a:gd name="connsiteX64" fmla="*/ 3537470 w 5741575"/>
              <a:gd name="connsiteY64" fmla="*/ 241867 h 955271"/>
              <a:gd name="connsiteX65" fmla="*/ 3610489 w 5741575"/>
              <a:gd name="connsiteY65" fmla="*/ 244128 h 955271"/>
              <a:gd name="connsiteX66" fmla="*/ 3667539 w 5741575"/>
              <a:gd name="connsiteY66" fmla="*/ 263271 h 955271"/>
              <a:gd name="connsiteX67" fmla="*/ 3727614 w 5741575"/>
              <a:gd name="connsiteY67" fmla="*/ 258245 h 955271"/>
              <a:gd name="connsiteX68" fmla="*/ 3738369 w 5741575"/>
              <a:gd name="connsiteY68" fmla="*/ 234506 h 955271"/>
              <a:gd name="connsiteX69" fmla="*/ 3803670 w 5741575"/>
              <a:gd name="connsiteY69" fmla="*/ 236457 h 955271"/>
              <a:gd name="connsiteX70" fmla="*/ 3903080 w 5741575"/>
              <a:gd name="connsiteY70" fmla="*/ 241890 h 955271"/>
              <a:gd name="connsiteX71" fmla="*/ 4114838 w 5741575"/>
              <a:gd name="connsiteY71" fmla="*/ 238165 h 955271"/>
              <a:gd name="connsiteX72" fmla="*/ 4271023 w 5741575"/>
              <a:gd name="connsiteY72" fmla="*/ 241959 h 955271"/>
              <a:gd name="connsiteX73" fmla="*/ 4367397 w 5741575"/>
              <a:gd name="connsiteY73" fmla="*/ 271442 h 955271"/>
              <a:gd name="connsiteX74" fmla="*/ 4495366 w 5741575"/>
              <a:gd name="connsiteY74" fmla="*/ 271618 h 955271"/>
              <a:gd name="connsiteX75" fmla="*/ 4517347 w 5741575"/>
              <a:gd name="connsiteY75" fmla="*/ 275639 h 955271"/>
              <a:gd name="connsiteX76" fmla="*/ 4546116 w 5741575"/>
              <a:gd name="connsiteY76" fmla="*/ 268568 h 955271"/>
              <a:gd name="connsiteX77" fmla="*/ 4661259 w 5741575"/>
              <a:gd name="connsiteY77" fmla="*/ 238966 h 955271"/>
              <a:gd name="connsiteX78" fmla="*/ 4750403 w 5741575"/>
              <a:gd name="connsiteY78" fmla="*/ 204364 h 955271"/>
              <a:gd name="connsiteX79" fmla="*/ 4867614 w 5741575"/>
              <a:gd name="connsiteY79" fmla="*/ 208668 h 955271"/>
              <a:gd name="connsiteX80" fmla="*/ 4937036 w 5741575"/>
              <a:gd name="connsiteY80" fmla="*/ 195446 h 955271"/>
              <a:gd name="connsiteX81" fmla="*/ 5047626 w 5741575"/>
              <a:gd name="connsiteY81" fmla="*/ 149604 h 955271"/>
              <a:gd name="connsiteX82" fmla="*/ 5200247 w 5741575"/>
              <a:gd name="connsiteY82" fmla="*/ 142695 h 955271"/>
              <a:gd name="connsiteX83" fmla="*/ 5235691 w 5741575"/>
              <a:gd name="connsiteY83" fmla="*/ 173330 h 955271"/>
              <a:gd name="connsiteX84" fmla="*/ 5280133 w 5741575"/>
              <a:gd name="connsiteY84" fmla="*/ 189342 h 955271"/>
              <a:gd name="connsiteX85" fmla="*/ 5291963 w 5741575"/>
              <a:gd name="connsiteY85" fmla="*/ 139446 h 955271"/>
              <a:gd name="connsiteX86" fmla="*/ 5418472 w 5741575"/>
              <a:gd name="connsiteY86" fmla="*/ 89163 h 955271"/>
              <a:gd name="connsiteX87" fmla="*/ 5482354 w 5741575"/>
              <a:gd name="connsiteY87" fmla="*/ 69470 h 955271"/>
              <a:gd name="connsiteX88" fmla="*/ 5583280 w 5741575"/>
              <a:gd name="connsiteY88" fmla="*/ 49787 h 955271"/>
              <a:gd name="connsiteX89" fmla="*/ 5613766 w 5741575"/>
              <a:gd name="connsiteY89" fmla="*/ 41855 h 955271"/>
              <a:gd name="connsiteX90" fmla="*/ 5684952 w 5741575"/>
              <a:gd name="connsiteY90" fmla="*/ 26088 h 955271"/>
              <a:gd name="connsiteX91" fmla="*/ 5741575 w 5741575"/>
              <a:gd name="connsiteY9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84157 w 5741575"/>
              <a:gd name="connsiteY19" fmla="*/ 867971 h 955271"/>
              <a:gd name="connsiteX20" fmla="*/ 477637 w 5741575"/>
              <a:gd name="connsiteY20" fmla="*/ 870334 h 955271"/>
              <a:gd name="connsiteX21" fmla="*/ 570239 w 5741575"/>
              <a:gd name="connsiteY21" fmla="*/ 829596 h 955271"/>
              <a:gd name="connsiteX22" fmla="*/ 787156 w 5741575"/>
              <a:gd name="connsiteY22" fmla="*/ 838447 h 955271"/>
              <a:gd name="connsiteX23" fmla="*/ 948872 w 5741575"/>
              <a:gd name="connsiteY23" fmla="*/ 772201 h 955271"/>
              <a:gd name="connsiteX24" fmla="*/ 1127089 w 5741575"/>
              <a:gd name="connsiteY24" fmla="*/ 746926 h 955271"/>
              <a:gd name="connsiteX25" fmla="*/ 1220426 w 5741575"/>
              <a:gd name="connsiteY25" fmla="*/ 721810 h 955271"/>
              <a:gd name="connsiteX26" fmla="*/ 1306771 w 5741575"/>
              <a:gd name="connsiteY26" fmla="*/ 717936 h 955271"/>
              <a:gd name="connsiteX27" fmla="*/ 1374314 w 5741575"/>
              <a:gd name="connsiteY27" fmla="*/ 688815 h 955271"/>
              <a:gd name="connsiteX28" fmla="*/ 1378034 w 5741575"/>
              <a:gd name="connsiteY28" fmla="*/ 685842 h 955271"/>
              <a:gd name="connsiteX29" fmla="*/ 1395604 w 5741575"/>
              <a:gd name="connsiteY29" fmla="*/ 680460 h 955271"/>
              <a:gd name="connsiteX30" fmla="*/ 1397206 w 5741575"/>
              <a:gd name="connsiteY30" fmla="*/ 670793 h 955271"/>
              <a:gd name="connsiteX31" fmla="*/ 1421250 w 5741575"/>
              <a:gd name="connsiteY31" fmla="*/ 656855 h 955271"/>
              <a:gd name="connsiteX32" fmla="*/ 1454524 w 5741575"/>
              <a:gd name="connsiteY32" fmla="*/ 649224 h 955271"/>
              <a:gd name="connsiteX33" fmla="*/ 1616217 w 5741575"/>
              <a:gd name="connsiteY33" fmla="*/ 622107 h 955271"/>
              <a:gd name="connsiteX34" fmla="*/ 1710928 w 5741575"/>
              <a:gd name="connsiteY34" fmla="*/ 600666 h 955271"/>
              <a:gd name="connsiteX35" fmla="*/ 1743718 w 5741575"/>
              <a:gd name="connsiteY35" fmla="*/ 584327 h 955271"/>
              <a:gd name="connsiteX36" fmla="*/ 1873778 w 5741575"/>
              <a:gd name="connsiteY36" fmla="*/ 530130 h 955271"/>
              <a:gd name="connsiteX37" fmla="*/ 1988411 w 5741575"/>
              <a:gd name="connsiteY37" fmla="*/ 491599 h 955271"/>
              <a:gd name="connsiteX38" fmla="*/ 2085507 w 5741575"/>
              <a:gd name="connsiteY38" fmla="*/ 498527 h 955271"/>
              <a:gd name="connsiteX39" fmla="*/ 2090767 w 5741575"/>
              <a:gd name="connsiteY39" fmla="*/ 490616 h 955271"/>
              <a:gd name="connsiteX40" fmla="*/ 2151143 w 5741575"/>
              <a:gd name="connsiteY40" fmla="*/ 478332 h 955271"/>
              <a:gd name="connsiteX41" fmla="*/ 2378710 w 5741575"/>
              <a:gd name="connsiteY41" fmla="*/ 477570 h 955271"/>
              <a:gd name="connsiteX42" fmla="*/ 2496256 w 5741575"/>
              <a:gd name="connsiteY42" fmla="*/ 452396 h 955271"/>
              <a:gd name="connsiteX43" fmla="*/ 2535387 w 5741575"/>
              <a:gd name="connsiteY43" fmla="*/ 436645 h 955271"/>
              <a:gd name="connsiteX44" fmla="*/ 2601109 w 5741575"/>
              <a:gd name="connsiteY44" fmla="*/ 410678 h 955271"/>
              <a:gd name="connsiteX45" fmla="*/ 2643855 w 5741575"/>
              <a:gd name="connsiteY45" fmla="*/ 374482 h 955271"/>
              <a:gd name="connsiteX46" fmla="*/ 2657726 w 5741575"/>
              <a:gd name="connsiteY46" fmla="*/ 365841 h 955271"/>
              <a:gd name="connsiteX47" fmla="*/ 2687125 w 5741575"/>
              <a:gd name="connsiteY47" fmla="*/ 366820 h 955271"/>
              <a:gd name="connsiteX48" fmla="*/ 2697479 w 5741575"/>
              <a:gd name="connsiteY48" fmla="*/ 361430 h 955271"/>
              <a:gd name="connsiteX49" fmla="*/ 2701547 w 5741575"/>
              <a:gd name="connsiteY49" fmla="*/ 361545 h 955271"/>
              <a:gd name="connsiteX50" fmla="*/ 2711054 w 5741575"/>
              <a:gd name="connsiteY50" fmla="*/ 360597 h 955271"/>
              <a:gd name="connsiteX51" fmla="*/ 2710438 w 5741575"/>
              <a:gd name="connsiteY51" fmla="*/ 366958 h 955271"/>
              <a:gd name="connsiteX52" fmla="*/ 2722936 w 5741575"/>
              <a:gd name="connsiteY52" fmla="*/ 377633 h 955271"/>
              <a:gd name="connsiteX53" fmla="*/ 2777227 w 5741575"/>
              <a:gd name="connsiteY53" fmla="*/ 368972 h 955271"/>
              <a:gd name="connsiteX54" fmla="*/ 2779510 w 5741575"/>
              <a:gd name="connsiteY54" fmla="*/ 361652 h 955271"/>
              <a:gd name="connsiteX55" fmla="*/ 2786278 w 5741575"/>
              <a:gd name="connsiteY55" fmla="*/ 359869 h 955271"/>
              <a:gd name="connsiteX56" fmla="*/ 2792101 w 5741575"/>
              <a:gd name="connsiteY56" fmla="*/ 365927 h 955271"/>
              <a:gd name="connsiteX57" fmla="*/ 2885545 w 5741575"/>
              <a:gd name="connsiteY57" fmla="*/ 372818 h 955271"/>
              <a:gd name="connsiteX58" fmla="*/ 3009558 w 5741575"/>
              <a:gd name="connsiteY58" fmla="*/ 370573 h 955271"/>
              <a:gd name="connsiteX59" fmla="*/ 3095010 w 5741575"/>
              <a:gd name="connsiteY59" fmla="*/ 332454 h 955271"/>
              <a:gd name="connsiteX60" fmla="*/ 3103742 w 5741575"/>
              <a:gd name="connsiteY60" fmla="*/ 337974 h 955271"/>
              <a:gd name="connsiteX61" fmla="*/ 3165093 w 5741575"/>
              <a:gd name="connsiteY61" fmla="*/ 329459 h 955271"/>
              <a:gd name="connsiteX62" fmla="*/ 3373785 w 5741575"/>
              <a:gd name="connsiteY62" fmla="*/ 255680 h 955271"/>
              <a:gd name="connsiteX63" fmla="*/ 3493851 w 5741575"/>
              <a:gd name="connsiteY63" fmla="*/ 240255 h 955271"/>
              <a:gd name="connsiteX64" fmla="*/ 3537470 w 5741575"/>
              <a:gd name="connsiteY64" fmla="*/ 241867 h 955271"/>
              <a:gd name="connsiteX65" fmla="*/ 3610489 w 5741575"/>
              <a:gd name="connsiteY65" fmla="*/ 244128 h 955271"/>
              <a:gd name="connsiteX66" fmla="*/ 3667539 w 5741575"/>
              <a:gd name="connsiteY66" fmla="*/ 263271 h 955271"/>
              <a:gd name="connsiteX67" fmla="*/ 3727614 w 5741575"/>
              <a:gd name="connsiteY67" fmla="*/ 258245 h 955271"/>
              <a:gd name="connsiteX68" fmla="*/ 3738369 w 5741575"/>
              <a:gd name="connsiteY68" fmla="*/ 234506 h 955271"/>
              <a:gd name="connsiteX69" fmla="*/ 3803670 w 5741575"/>
              <a:gd name="connsiteY69" fmla="*/ 236457 h 955271"/>
              <a:gd name="connsiteX70" fmla="*/ 3903080 w 5741575"/>
              <a:gd name="connsiteY70" fmla="*/ 241890 h 955271"/>
              <a:gd name="connsiteX71" fmla="*/ 4114838 w 5741575"/>
              <a:gd name="connsiteY71" fmla="*/ 238165 h 955271"/>
              <a:gd name="connsiteX72" fmla="*/ 4271023 w 5741575"/>
              <a:gd name="connsiteY72" fmla="*/ 241959 h 955271"/>
              <a:gd name="connsiteX73" fmla="*/ 4367397 w 5741575"/>
              <a:gd name="connsiteY73" fmla="*/ 271442 h 955271"/>
              <a:gd name="connsiteX74" fmla="*/ 4495366 w 5741575"/>
              <a:gd name="connsiteY74" fmla="*/ 271618 h 955271"/>
              <a:gd name="connsiteX75" fmla="*/ 4517347 w 5741575"/>
              <a:gd name="connsiteY75" fmla="*/ 275639 h 955271"/>
              <a:gd name="connsiteX76" fmla="*/ 4546116 w 5741575"/>
              <a:gd name="connsiteY76" fmla="*/ 268568 h 955271"/>
              <a:gd name="connsiteX77" fmla="*/ 4661259 w 5741575"/>
              <a:gd name="connsiteY77" fmla="*/ 238966 h 955271"/>
              <a:gd name="connsiteX78" fmla="*/ 4750403 w 5741575"/>
              <a:gd name="connsiteY78" fmla="*/ 204364 h 955271"/>
              <a:gd name="connsiteX79" fmla="*/ 4867614 w 5741575"/>
              <a:gd name="connsiteY79" fmla="*/ 208668 h 955271"/>
              <a:gd name="connsiteX80" fmla="*/ 4937036 w 5741575"/>
              <a:gd name="connsiteY80" fmla="*/ 195446 h 955271"/>
              <a:gd name="connsiteX81" fmla="*/ 5047626 w 5741575"/>
              <a:gd name="connsiteY81" fmla="*/ 149604 h 955271"/>
              <a:gd name="connsiteX82" fmla="*/ 5200247 w 5741575"/>
              <a:gd name="connsiteY82" fmla="*/ 142695 h 955271"/>
              <a:gd name="connsiteX83" fmla="*/ 5235691 w 5741575"/>
              <a:gd name="connsiteY83" fmla="*/ 173330 h 955271"/>
              <a:gd name="connsiteX84" fmla="*/ 5280133 w 5741575"/>
              <a:gd name="connsiteY84" fmla="*/ 189342 h 955271"/>
              <a:gd name="connsiteX85" fmla="*/ 5291963 w 5741575"/>
              <a:gd name="connsiteY85" fmla="*/ 139446 h 955271"/>
              <a:gd name="connsiteX86" fmla="*/ 5418472 w 5741575"/>
              <a:gd name="connsiteY86" fmla="*/ 89163 h 955271"/>
              <a:gd name="connsiteX87" fmla="*/ 5482354 w 5741575"/>
              <a:gd name="connsiteY87" fmla="*/ 69470 h 955271"/>
              <a:gd name="connsiteX88" fmla="*/ 5583280 w 5741575"/>
              <a:gd name="connsiteY88" fmla="*/ 49787 h 955271"/>
              <a:gd name="connsiteX89" fmla="*/ 5613766 w 5741575"/>
              <a:gd name="connsiteY89" fmla="*/ 41855 h 955271"/>
              <a:gd name="connsiteX90" fmla="*/ 5684952 w 5741575"/>
              <a:gd name="connsiteY90" fmla="*/ 26088 h 955271"/>
              <a:gd name="connsiteX91" fmla="*/ 5741575 w 5741575"/>
              <a:gd name="connsiteY9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306299 w 5741575"/>
              <a:gd name="connsiteY16" fmla="*/ 873609 h 955271"/>
              <a:gd name="connsiteX17" fmla="*/ 331571 w 5741575"/>
              <a:gd name="connsiteY17" fmla="*/ 869866 h 955271"/>
              <a:gd name="connsiteX18" fmla="*/ 384157 w 5741575"/>
              <a:gd name="connsiteY18" fmla="*/ 867971 h 955271"/>
              <a:gd name="connsiteX19" fmla="*/ 477637 w 5741575"/>
              <a:gd name="connsiteY19" fmla="*/ 870334 h 955271"/>
              <a:gd name="connsiteX20" fmla="*/ 570239 w 5741575"/>
              <a:gd name="connsiteY20" fmla="*/ 829596 h 955271"/>
              <a:gd name="connsiteX21" fmla="*/ 787156 w 5741575"/>
              <a:gd name="connsiteY21" fmla="*/ 838447 h 955271"/>
              <a:gd name="connsiteX22" fmla="*/ 948872 w 5741575"/>
              <a:gd name="connsiteY22" fmla="*/ 772201 h 955271"/>
              <a:gd name="connsiteX23" fmla="*/ 1127089 w 5741575"/>
              <a:gd name="connsiteY23" fmla="*/ 746926 h 955271"/>
              <a:gd name="connsiteX24" fmla="*/ 1220426 w 5741575"/>
              <a:gd name="connsiteY24" fmla="*/ 721810 h 955271"/>
              <a:gd name="connsiteX25" fmla="*/ 1306771 w 5741575"/>
              <a:gd name="connsiteY25" fmla="*/ 717936 h 955271"/>
              <a:gd name="connsiteX26" fmla="*/ 1374314 w 5741575"/>
              <a:gd name="connsiteY26" fmla="*/ 688815 h 955271"/>
              <a:gd name="connsiteX27" fmla="*/ 1378034 w 5741575"/>
              <a:gd name="connsiteY27" fmla="*/ 685842 h 955271"/>
              <a:gd name="connsiteX28" fmla="*/ 1395604 w 5741575"/>
              <a:gd name="connsiteY28" fmla="*/ 680460 h 955271"/>
              <a:gd name="connsiteX29" fmla="*/ 1397206 w 5741575"/>
              <a:gd name="connsiteY29" fmla="*/ 670793 h 955271"/>
              <a:gd name="connsiteX30" fmla="*/ 1421250 w 5741575"/>
              <a:gd name="connsiteY30" fmla="*/ 656855 h 955271"/>
              <a:gd name="connsiteX31" fmla="*/ 1454524 w 5741575"/>
              <a:gd name="connsiteY31" fmla="*/ 649224 h 955271"/>
              <a:gd name="connsiteX32" fmla="*/ 1616217 w 5741575"/>
              <a:gd name="connsiteY32" fmla="*/ 622107 h 955271"/>
              <a:gd name="connsiteX33" fmla="*/ 1710928 w 5741575"/>
              <a:gd name="connsiteY33" fmla="*/ 600666 h 955271"/>
              <a:gd name="connsiteX34" fmla="*/ 1743718 w 5741575"/>
              <a:gd name="connsiteY34" fmla="*/ 584327 h 955271"/>
              <a:gd name="connsiteX35" fmla="*/ 1873778 w 5741575"/>
              <a:gd name="connsiteY35" fmla="*/ 530130 h 955271"/>
              <a:gd name="connsiteX36" fmla="*/ 1988411 w 5741575"/>
              <a:gd name="connsiteY36" fmla="*/ 491599 h 955271"/>
              <a:gd name="connsiteX37" fmla="*/ 2085507 w 5741575"/>
              <a:gd name="connsiteY37" fmla="*/ 498527 h 955271"/>
              <a:gd name="connsiteX38" fmla="*/ 2090767 w 5741575"/>
              <a:gd name="connsiteY38" fmla="*/ 490616 h 955271"/>
              <a:gd name="connsiteX39" fmla="*/ 2151143 w 5741575"/>
              <a:gd name="connsiteY39" fmla="*/ 478332 h 955271"/>
              <a:gd name="connsiteX40" fmla="*/ 2378710 w 5741575"/>
              <a:gd name="connsiteY40" fmla="*/ 477570 h 955271"/>
              <a:gd name="connsiteX41" fmla="*/ 2496256 w 5741575"/>
              <a:gd name="connsiteY41" fmla="*/ 452396 h 955271"/>
              <a:gd name="connsiteX42" fmla="*/ 2535387 w 5741575"/>
              <a:gd name="connsiteY42" fmla="*/ 436645 h 955271"/>
              <a:gd name="connsiteX43" fmla="*/ 2601109 w 5741575"/>
              <a:gd name="connsiteY43" fmla="*/ 410678 h 955271"/>
              <a:gd name="connsiteX44" fmla="*/ 2643855 w 5741575"/>
              <a:gd name="connsiteY44" fmla="*/ 374482 h 955271"/>
              <a:gd name="connsiteX45" fmla="*/ 2657726 w 5741575"/>
              <a:gd name="connsiteY45" fmla="*/ 365841 h 955271"/>
              <a:gd name="connsiteX46" fmla="*/ 2687125 w 5741575"/>
              <a:gd name="connsiteY46" fmla="*/ 366820 h 955271"/>
              <a:gd name="connsiteX47" fmla="*/ 2697479 w 5741575"/>
              <a:gd name="connsiteY47" fmla="*/ 361430 h 955271"/>
              <a:gd name="connsiteX48" fmla="*/ 2701547 w 5741575"/>
              <a:gd name="connsiteY48" fmla="*/ 361545 h 955271"/>
              <a:gd name="connsiteX49" fmla="*/ 2711054 w 5741575"/>
              <a:gd name="connsiteY49" fmla="*/ 360597 h 955271"/>
              <a:gd name="connsiteX50" fmla="*/ 2710438 w 5741575"/>
              <a:gd name="connsiteY50" fmla="*/ 366958 h 955271"/>
              <a:gd name="connsiteX51" fmla="*/ 2722936 w 5741575"/>
              <a:gd name="connsiteY51" fmla="*/ 377633 h 955271"/>
              <a:gd name="connsiteX52" fmla="*/ 2777227 w 5741575"/>
              <a:gd name="connsiteY52" fmla="*/ 368972 h 955271"/>
              <a:gd name="connsiteX53" fmla="*/ 2779510 w 5741575"/>
              <a:gd name="connsiteY53" fmla="*/ 361652 h 955271"/>
              <a:gd name="connsiteX54" fmla="*/ 2786278 w 5741575"/>
              <a:gd name="connsiteY54" fmla="*/ 359869 h 955271"/>
              <a:gd name="connsiteX55" fmla="*/ 2792101 w 5741575"/>
              <a:gd name="connsiteY55" fmla="*/ 365927 h 955271"/>
              <a:gd name="connsiteX56" fmla="*/ 2885545 w 5741575"/>
              <a:gd name="connsiteY56" fmla="*/ 372818 h 955271"/>
              <a:gd name="connsiteX57" fmla="*/ 3009558 w 5741575"/>
              <a:gd name="connsiteY57" fmla="*/ 370573 h 955271"/>
              <a:gd name="connsiteX58" fmla="*/ 3095010 w 5741575"/>
              <a:gd name="connsiteY58" fmla="*/ 332454 h 955271"/>
              <a:gd name="connsiteX59" fmla="*/ 3103742 w 5741575"/>
              <a:gd name="connsiteY59" fmla="*/ 337974 h 955271"/>
              <a:gd name="connsiteX60" fmla="*/ 3165093 w 5741575"/>
              <a:gd name="connsiteY60" fmla="*/ 329459 h 955271"/>
              <a:gd name="connsiteX61" fmla="*/ 3373785 w 5741575"/>
              <a:gd name="connsiteY61" fmla="*/ 255680 h 955271"/>
              <a:gd name="connsiteX62" fmla="*/ 3493851 w 5741575"/>
              <a:gd name="connsiteY62" fmla="*/ 240255 h 955271"/>
              <a:gd name="connsiteX63" fmla="*/ 3537470 w 5741575"/>
              <a:gd name="connsiteY63" fmla="*/ 241867 h 955271"/>
              <a:gd name="connsiteX64" fmla="*/ 3610489 w 5741575"/>
              <a:gd name="connsiteY64" fmla="*/ 244128 h 955271"/>
              <a:gd name="connsiteX65" fmla="*/ 3667539 w 5741575"/>
              <a:gd name="connsiteY65" fmla="*/ 263271 h 955271"/>
              <a:gd name="connsiteX66" fmla="*/ 3727614 w 5741575"/>
              <a:gd name="connsiteY66" fmla="*/ 258245 h 955271"/>
              <a:gd name="connsiteX67" fmla="*/ 3738369 w 5741575"/>
              <a:gd name="connsiteY67" fmla="*/ 234506 h 955271"/>
              <a:gd name="connsiteX68" fmla="*/ 3803670 w 5741575"/>
              <a:gd name="connsiteY68" fmla="*/ 236457 h 955271"/>
              <a:gd name="connsiteX69" fmla="*/ 3903080 w 5741575"/>
              <a:gd name="connsiteY69" fmla="*/ 241890 h 955271"/>
              <a:gd name="connsiteX70" fmla="*/ 4114838 w 5741575"/>
              <a:gd name="connsiteY70" fmla="*/ 238165 h 955271"/>
              <a:gd name="connsiteX71" fmla="*/ 4271023 w 5741575"/>
              <a:gd name="connsiteY71" fmla="*/ 241959 h 955271"/>
              <a:gd name="connsiteX72" fmla="*/ 4367397 w 5741575"/>
              <a:gd name="connsiteY72" fmla="*/ 271442 h 955271"/>
              <a:gd name="connsiteX73" fmla="*/ 4495366 w 5741575"/>
              <a:gd name="connsiteY73" fmla="*/ 271618 h 955271"/>
              <a:gd name="connsiteX74" fmla="*/ 4517347 w 5741575"/>
              <a:gd name="connsiteY74" fmla="*/ 275639 h 955271"/>
              <a:gd name="connsiteX75" fmla="*/ 4546116 w 5741575"/>
              <a:gd name="connsiteY75" fmla="*/ 268568 h 955271"/>
              <a:gd name="connsiteX76" fmla="*/ 4661259 w 5741575"/>
              <a:gd name="connsiteY76" fmla="*/ 238966 h 955271"/>
              <a:gd name="connsiteX77" fmla="*/ 4750403 w 5741575"/>
              <a:gd name="connsiteY77" fmla="*/ 204364 h 955271"/>
              <a:gd name="connsiteX78" fmla="*/ 4867614 w 5741575"/>
              <a:gd name="connsiteY78" fmla="*/ 208668 h 955271"/>
              <a:gd name="connsiteX79" fmla="*/ 4937036 w 5741575"/>
              <a:gd name="connsiteY79" fmla="*/ 195446 h 955271"/>
              <a:gd name="connsiteX80" fmla="*/ 5047626 w 5741575"/>
              <a:gd name="connsiteY80" fmla="*/ 149604 h 955271"/>
              <a:gd name="connsiteX81" fmla="*/ 5200247 w 5741575"/>
              <a:gd name="connsiteY81" fmla="*/ 142695 h 955271"/>
              <a:gd name="connsiteX82" fmla="*/ 5235691 w 5741575"/>
              <a:gd name="connsiteY82" fmla="*/ 173330 h 955271"/>
              <a:gd name="connsiteX83" fmla="*/ 5280133 w 5741575"/>
              <a:gd name="connsiteY83" fmla="*/ 189342 h 955271"/>
              <a:gd name="connsiteX84" fmla="*/ 5291963 w 5741575"/>
              <a:gd name="connsiteY84" fmla="*/ 139446 h 955271"/>
              <a:gd name="connsiteX85" fmla="*/ 5418472 w 5741575"/>
              <a:gd name="connsiteY85" fmla="*/ 89163 h 955271"/>
              <a:gd name="connsiteX86" fmla="*/ 5482354 w 5741575"/>
              <a:gd name="connsiteY86" fmla="*/ 69470 h 955271"/>
              <a:gd name="connsiteX87" fmla="*/ 5583280 w 5741575"/>
              <a:gd name="connsiteY87" fmla="*/ 49787 h 955271"/>
              <a:gd name="connsiteX88" fmla="*/ 5613766 w 5741575"/>
              <a:gd name="connsiteY88" fmla="*/ 41855 h 955271"/>
              <a:gd name="connsiteX89" fmla="*/ 5684952 w 5741575"/>
              <a:gd name="connsiteY89" fmla="*/ 26088 h 955271"/>
              <a:gd name="connsiteX90" fmla="*/ 5741575 w 5741575"/>
              <a:gd name="connsiteY90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306299 w 5741575"/>
              <a:gd name="connsiteY15" fmla="*/ 873609 h 955271"/>
              <a:gd name="connsiteX16" fmla="*/ 331571 w 5741575"/>
              <a:gd name="connsiteY16" fmla="*/ 869866 h 955271"/>
              <a:gd name="connsiteX17" fmla="*/ 384157 w 5741575"/>
              <a:gd name="connsiteY17" fmla="*/ 867971 h 955271"/>
              <a:gd name="connsiteX18" fmla="*/ 477637 w 5741575"/>
              <a:gd name="connsiteY18" fmla="*/ 870334 h 955271"/>
              <a:gd name="connsiteX19" fmla="*/ 570239 w 5741575"/>
              <a:gd name="connsiteY19" fmla="*/ 829596 h 955271"/>
              <a:gd name="connsiteX20" fmla="*/ 787156 w 5741575"/>
              <a:gd name="connsiteY20" fmla="*/ 838447 h 955271"/>
              <a:gd name="connsiteX21" fmla="*/ 948872 w 5741575"/>
              <a:gd name="connsiteY21" fmla="*/ 772201 h 955271"/>
              <a:gd name="connsiteX22" fmla="*/ 1127089 w 5741575"/>
              <a:gd name="connsiteY22" fmla="*/ 746926 h 955271"/>
              <a:gd name="connsiteX23" fmla="*/ 1220426 w 5741575"/>
              <a:gd name="connsiteY23" fmla="*/ 721810 h 955271"/>
              <a:gd name="connsiteX24" fmla="*/ 1306771 w 5741575"/>
              <a:gd name="connsiteY24" fmla="*/ 717936 h 955271"/>
              <a:gd name="connsiteX25" fmla="*/ 1374314 w 5741575"/>
              <a:gd name="connsiteY25" fmla="*/ 688815 h 955271"/>
              <a:gd name="connsiteX26" fmla="*/ 1378034 w 5741575"/>
              <a:gd name="connsiteY26" fmla="*/ 685842 h 955271"/>
              <a:gd name="connsiteX27" fmla="*/ 1395604 w 5741575"/>
              <a:gd name="connsiteY27" fmla="*/ 680460 h 955271"/>
              <a:gd name="connsiteX28" fmla="*/ 1397206 w 5741575"/>
              <a:gd name="connsiteY28" fmla="*/ 670793 h 955271"/>
              <a:gd name="connsiteX29" fmla="*/ 1421250 w 5741575"/>
              <a:gd name="connsiteY29" fmla="*/ 656855 h 955271"/>
              <a:gd name="connsiteX30" fmla="*/ 1454524 w 5741575"/>
              <a:gd name="connsiteY30" fmla="*/ 649224 h 955271"/>
              <a:gd name="connsiteX31" fmla="*/ 1616217 w 5741575"/>
              <a:gd name="connsiteY31" fmla="*/ 622107 h 955271"/>
              <a:gd name="connsiteX32" fmla="*/ 1710928 w 5741575"/>
              <a:gd name="connsiteY32" fmla="*/ 600666 h 955271"/>
              <a:gd name="connsiteX33" fmla="*/ 1743718 w 5741575"/>
              <a:gd name="connsiteY33" fmla="*/ 584327 h 955271"/>
              <a:gd name="connsiteX34" fmla="*/ 1873778 w 5741575"/>
              <a:gd name="connsiteY34" fmla="*/ 530130 h 955271"/>
              <a:gd name="connsiteX35" fmla="*/ 1988411 w 5741575"/>
              <a:gd name="connsiteY35" fmla="*/ 491599 h 955271"/>
              <a:gd name="connsiteX36" fmla="*/ 2085507 w 5741575"/>
              <a:gd name="connsiteY36" fmla="*/ 498527 h 955271"/>
              <a:gd name="connsiteX37" fmla="*/ 2090767 w 5741575"/>
              <a:gd name="connsiteY37" fmla="*/ 490616 h 955271"/>
              <a:gd name="connsiteX38" fmla="*/ 2151143 w 5741575"/>
              <a:gd name="connsiteY38" fmla="*/ 478332 h 955271"/>
              <a:gd name="connsiteX39" fmla="*/ 2378710 w 5741575"/>
              <a:gd name="connsiteY39" fmla="*/ 477570 h 955271"/>
              <a:gd name="connsiteX40" fmla="*/ 2496256 w 5741575"/>
              <a:gd name="connsiteY40" fmla="*/ 452396 h 955271"/>
              <a:gd name="connsiteX41" fmla="*/ 2535387 w 5741575"/>
              <a:gd name="connsiteY41" fmla="*/ 436645 h 955271"/>
              <a:gd name="connsiteX42" fmla="*/ 2601109 w 5741575"/>
              <a:gd name="connsiteY42" fmla="*/ 410678 h 955271"/>
              <a:gd name="connsiteX43" fmla="*/ 2643855 w 5741575"/>
              <a:gd name="connsiteY43" fmla="*/ 374482 h 955271"/>
              <a:gd name="connsiteX44" fmla="*/ 2657726 w 5741575"/>
              <a:gd name="connsiteY44" fmla="*/ 365841 h 955271"/>
              <a:gd name="connsiteX45" fmla="*/ 2687125 w 5741575"/>
              <a:gd name="connsiteY45" fmla="*/ 366820 h 955271"/>
              <a:gd name="connsiteX46" fmla="*/ 2697479 w 5741575"/>
              <a:gd name="connsiteY46" fmla="*/ 361430 h 955271"/>
              <a:gd name="connsiteX47" fmla="*/ 2701547 w 5741575"/>
              <a:gd name="connsiteY47" fmla="*/ 361545 h 955271"/>
              <a:gd name="connsiteX48" fmla="*/ 2711054 w 5741575"/>
              <a:gd name="connsiteY48" fmla="*/ 360597 h 955271"/>
              <a:gd name="connsiteX49" fmla="*/ 2710438 w 5741575"/>
              <a:gd name="connsiteY49" fmla="*/ 366958 h 955271"/>
              <a:gd name="connsiteX50" fmla="*/ 2722936 w 5741575"/>
              <a:gd name="connsiteY50" fmla="*/ 377633 h 955271"/>
              <a:gd name="connsiteX51" fmla="*/ 2777227 w 5741575"/>
              <a:gd name="connsiteY51" fmla="*/ 368972 h 955271"/>
              <a:gd name="connsiteX52" fmla="*/ 2779510 w 5741575"/>
              <a:gd name="connsiteY52" fmla="*/ 361652 h 955271"/>
              <a:gd name="connsiteX53" fmla="*/ 2786278 w 5741575"/>
              <a:gd name="connsiteY53" fmla="*/ 359869 h 955271"/>
              <a:gd name="connsiteX54" fmla="*/ 2792101 w 5741575"/>
              <a:gd name="connsiteY54" fmla="*/ 365927 h 955271"/>
              <a:gd name="connsiteX55" fmla="*/ 2885545 w 5741575"/>
              <a:gd name="connsiteY55" fmla="*/ 372818 h 955271"/>
              <a:gd name="connsiteX56" fmla="*/ 3009558 w 5741575"/>
              <a:gd name="connsiteY56" fmla="*/ 370573 h 955271"/>
              <a:gd name="connsiteX57" fmla="*/ 3095010 w 5741575"/>
              <a:gd name="connsiteY57" fmla="*/ 332454 h 955271"/>
              <a:gd name="connsiteX58" fmla="*/ 3103742 w 5741575"/>
              <a:gd name="connsiteY58" fmla="*/ 337974 h 955271"/>
              <a:gd name="connsiteX59" fmla="*/ 3165093 w 5741575"/>
              <a:gd name="connsiteY59" fmla="*/ 329459 h 955271"/>
              <a:gd name="connsiteX60" fmla="*/ 3373785 w 5741575"/>
              <a:gd name="connsiteY60" fmla="*/ 255680 h 955271"/>
              <a:gd name="connsiteX61" fmla="*/ 3493851 w 5741575"/>
              <a:gd name="connsiteY61" fmla="*/ 240255 h 955271"/>
              <a:gd name="connsiteX62" fmla="*/ 3537470 w 5741575"/>
              <a:gd name="connsiteY62" fmla="*/ 241867 h 955271"/>
              <a:gd name="connsiteX63" fmla="*/ 3610489 w 5741575"/>
              <a:gd name="connsiteY63" fmla="*/ 244128 h 955271"/>
              <a:gd name="connsiteX64" fmla="*/ 3667539 w 5741575"/>
              <a:gd name="connsiteY64" fmla="*/ 263271 h 955271"/>
              <a:gd name="connsiteX65" fmla="*/ 3727614 w 5741575"/>
              <a:gd name="connsiteY65" fmla="*/ 258245 h 955271"/>
              <a:gd name="connsiteX66" fmla="*/ 3738369 w 5741575"/>
              <a:gd name="connsiteY66" fmla="*/ 234506 h 955271"/>
              <a:gd name="connsiteX67" fmla="*/ 3803670 w 5741575"/>
              <a:gd name="connsiteY67" fmla="*/ 236457 h 955271"/>
              <a:gd name="connsiteX68" fmla="*/ 3903080 w 5741575"/>
              <a:gd name="connsiteY68" fmla="*/ 241890 h 955271"/>
              <a:gd name="connsiteX69" fmla="*/ 4114838 w 5741575"/>
              <a:gd name="connsiteY69" fmla="*/ 238165 h 955271"/>
              <a:gd name="connsiteX70" fmla="*/ 4271023 w 5741575"/>
              <a:gd name="connsiteY70" fmla="*/ 241959 h 955271"/>
              <a:gd name="connsiteX71" fmla="*/ 4367397 w 5741575"/>
              <a:gd name="connsiteY71" fmla="*/ 271442 h 955271"/>
              <a:gd name="connsiteX72" fmla="*/ 4495366 w 5741575"/>
              <a:gd name="connsiteY72" fmla="*/ 271618 h 955271"/>
              <a:gd name="connsiteX73" fmla="*/ 4517347 w 5741575"/>
              <a:gd name="connsiteY73" fmla="*/ 275639 h 955271"/>
              <a:gd name="connsiteX74" fmla="*/ 4546116 w 5741575"/>
              <a:gd name="connsiteY74" fmla="*/ 268568 h 955271"/>
              <a:gd name="connsiteX75" fmla="*/ 4661259 w 5741575"/>
              <a:gd name="connsiteY75" fmla="*/ 238966 h 955271"/>
              <a:gd name="connsiteX76" fmla="*/ 4750403 w 5741575"/>
              <a:gd name="connsiteY76" fmla="*/ 204364 h 955271"/>
              <a:gd name="connsiteX77" fmla="*/ 4867614 w 5741575"/>
              <a:gd name="connsiteY77" fmla="*/ 208668 h 955271"/>
              <a:gd name="connsiteX78" fmla="*/ 4937036 w 5741575"/>
              <a:gd name="connsiteY78" fmla="*/ 195446 h 955271"/>
              <a:gd name="connsiteX79" fmla="*/ 5047626 w 5741575"/>
              <a:gd name="connsiteY79" fmla="*/ 149604 h 955271"/>
              <a:gd name="connsiteX80" fmla="*/ 5200247 w 5741575"/>
              <a:gd name="connsiteY80" fmla="*/ 142695 h 955271"/>
              <a:gd name="connsiteX81" fmla="*/ 5235691 w 5741575"/>
              <a:gd name="connsiteY81" fmla="*/ 173330 h 955271"/>
              <a:gd name="connsiteX82" fmla="*/ 5280133 w 5741575"/>
              <a:gd name="connsiteY82" fmla="*/ 189342 h 955271"/>
              <a:gd name="connsiteX83" fmla="*/ 5291963 w 5741575"/>
              <a:gd name="connsiteY83" fmla="*/ 139446 h 955271"/>
              <a:gd name="connsiteX84" fmla="*/ 5418472 w 5741575"/>
              <a:gd name="connsiteY84" fmla="*/ 89163 h 955271"/>
              <a:gd name="connsiteX85" fmla="*/ 5482354 w 5741575"/>
              <a:gd name="connsiteY85" fmla="*/ 69470 h 955271"/>
              <a:gd name="connsiteX86" fmla="*/ 5583280 w 5741575"/>
              <a:gd name="connsiteY86" fmla="*/ 49787 h 955271"/>
              <a:gd name="connsiteX87" fmla="*/ 5613766 w 5741575"/>
              <a:gd name="connsiteY87" fmla="*/ 41855 h 955271"/>
              <a:gd name="connsiteX88" fmla="*/ 5684952 w 5741575"/>
              <a:gd name="connsiteY88" fmla="*/ 26088 h 955271"/>
              <a:gd name="connsiteX89" fmla="*/ 5741575 w 5741575"/>
              <a:gd name="connsiteY89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22923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306299 w 5741575"/>
              <a:gd name="connsiteY15" fmla="*/ 873609 h 955271"/>
              <a:gd name="connsiteX16" fmla="*/ 331571 w 5741575"/>
              <a:gd name="connsiteY16" fmla="*/ 869866 h 955271"/>
              <a:gd name="connsiteX17" fmla="*/ 384157 w 5741575"/>
              <a:gd name="connsiteY17" fmla="*/ 867971 h 955271"/>
              <a:gd name="connsiteX18" fmla="*/ 477637 w 5741575"/>
              <a:gd name="connsiteY18" fmla="*/ 870334 h 955271"/>
              <a:gd name="connsiteX19" fmla="*/ 570239 w 5741575"/>
              <a:gd name="connsiteY19" fmla="*/ 829596 h 955271"/>
              <a:gd name="connsiteX20" fmla="*/ 787156 w 5741575"/>
              <a:gd name="connsiteY20" fmla="*/ 838447 h 955271"/>
              <a:gd name="connsiteX21" fmla="*/ 948872 w 5741575"/>
              <a:gd name="connsiteY21" fmla="*/ 772201 h 955271"/>
              <a:gd name="connsiteX22" fmla="*/ 1127089 w 5741575"/>
              <a:gd name="connsiteY22" fmla="*/ 746926 h 955271"/>
              <a:gd name="connsiteX23" fmla="*/ 1220426 w 5741575"/>
              <a:gd name="connsiteY23" fmla="*/ 721810 h 955271"/>
              <a:gd name="connsiteX24" fmla="*/ 1306771 w 5741575"/>
              <a:gd name="connsiteY24" fmla="*/ 717936 h 955271"/>
              <a:gd name="connsiteX25" fmla="*/ 1374314 w 5741575"/>
              <a:gd name="connsiteY25" fmla="*/ 688815 h 955271"/>
              <a:gd name="connsiteX26" fmla="*/ 1378034 w 5741575"/>
              <a:gd name="connsiteY26" fmla="*/ 685842 h 955271"/>
              <a:gd name="connsiteX27" fmla="*/ 1395604 w 5741575"/>
              <a:gd name="connsiteY27" fmla="*/ 680460 h 955271"/>
              <a:gd name="connsiteX28" fmla="*/ 1397206 w 5741575"/>
              <a:gd name="connsiteY28" fmla="*/ 670793 h 955271"/>
              <a:gd name="connsiteX29" fmla="*/ 1421250 w 5741575"/>
              <a:gd name="connsiteY29" fmla="*/ 656855 h 955271"/>
              <a:gd name="connsiteX30" fmla="*/ 1454524 w 5741575"/>
              <a:gd name="connsiteY30" fmla="*/ 649224 h 955271"/>
              <a:gd name="connsiteX31" fmla="*/ 1616217 w 5741575"/>
              <a:gd name="connsiteY31" fmla="*/ 622107 h 955271"/>
              <a:gd name="connsiteX32" fmla="*/ 1710928 w 5741575"/>
              <a:gd name="connsiteY32" fmla="*/ 600666 h 955271"/>
              <a:gd name="connsiteX33" fmla="*/ 1743718 w 5741575"/>
              <a:gd name="connsiteY33" fmla="*/ 584327 h 955271"/>
              <a:gd name="connsiteX34" fmla="*/ 1873778 w 5741575"/>
              <a:gd name="connsiteY34" fmla="*/ 530130 h 955271"/>
              <a:gd name="connsiteX35" fmla="*/ 1988411 w 5741575"/>
              <a:gd name="connsiteY35" fmla="*/ 491599 h 955271"/>
              <a:gd name="connsiteX36" fmla="*/ 2085507 w 5741575"/>
              <a:gd name="connsiteY36" fmla="*/ 498527 h 955271"/>
              <a:gd name="connsiteX37" fmla="*/ 2090767 w 5741575"/>
              <a:gd name="connsiteY37" fmla="*/ 490616 h 955271"/>
              <a:gd name="connsiteX38" fmla="*/ 2151143 w 5741575"/>
              <a:gd name="connsiteY38" fmla="*/ 478332 h 955271"/>
              <a:gd name="connsiteX39" fmla="*/ 2378710 w 5741575"/>
              <a:gd name="connsiteY39" fmla="*/ 477570 h 955271"/>
              <a:gd name="connsiteX40" fmla="*/ 2496256 w 5741575"/>
              <a:gd name="connsiteY40" fmla="*/ 452396 h 955271"/>
              <a:gd name="connsiteX41" fmla="*/ 2535387 w 5741575"/>
              <a:gd name="connsiteY41" fmla="*/ 436645 h 955271"/>
              <a:gd name="connsiteX42" fmla="*/ 2601109 w 5741575"/>
              <a:gd name="connsiteY42" fmla="*/ 410678 h 955271"/>
              <a:gd name="connsiteX43" fmla="*/ 2643855 w 5741575"/>
              <a:gd name="connsiteY43" fmla="*/ 374482 h 955271"/>
              <a:gd name="connsiteX44" fmla="*/ 2657726 w 5741575"/>
              <a:gd name="connsiteY44" fmla="*/ 365841 h 955271"/>
              <a:gd name="connsiteX45" fmla="*/ 2687125 w 5741575"/>
              <a:gd name="connsiteY45" fmla="*/ 366820 h 955271"/>
              <a:gd name="connsiteX46" fmla="*/ 2697479 w 5741575"/>
              <a:gd name="connsiteY46" fmla="*/ 361430 h 955271"/>
              <a:gd name="connsiteX47" fmla="*/ 2701547 w 5741575"/>
              <a:gd name="connsiteY47" fmla="*/ 361545 h 955271"/>
              <a:gd name="connsiteX48" fmla="*/ 2711054 w 5741575"/>
              <a:gd name="connsiteY48" fmla="*/ 360597 h 955271"/>
              <a:gd name="connsiteX49" fmla="*/ 2710438 w 5741575"/>
              <a:gd name="connsiteY49" fmla="*/ 366958 h 955271"/>
              <a:gd name="connsiteX50" fmla="*/ 2722936 w 5741575"/>
              <a:gd name="connsiteY50" fmla="*/ 377633 h 955271"/>
              <a:gd name="connsiteX51" fmla="*/ 2777227 w 5741575"/>
              <a:gd name="connsiteY51" fmla="*/ 368972 h 955271"/>
              <a:gd name="connsiteX52" fmla="*/ 2779510 w 5741575"/>
              <a:gd name="connsiteY52" fmla="*/ 361652 h 955271"/>
              <a:gd name="connsiteX53" fmla="*/ 2786278 w 5741575"/>
              <a:gd name="connsiteY53" fmla="*/ 359869 h 955271"/>
              <a:gd name="connsiteX54" fmla="*/ 2792101 w 5741575"/>
              <a:gd name="connsiteY54" fmla="*/ 365927 h 955271"/>
              <a:gd name="connsiteX55" fmla="*/ 2885545 w 5741575"/>
              <a:gd name="connsiteY55" fmla="*/ 372818 h 955271"/>
              <a:gd name="connsiteX56" fmla="*/ 3009558 w 5741575"/>
              <a:gd name="connsiteY56" fmla="*/ 370573 h 955271"/>
              <a:gd name="connsiteX57" fmla="*/ 3095010 w 5741575"/>
              <a:gd name="connsiteY57" fmla="*/ 332454 h 955271"/>
              <a:gd name="connsiteX58" fmla="*/ 3103742 w 5741575"/>
              <a:gd name="connsiteY58" fmla="*/ 337974 h 955271"/>
              <a:gd name="connsiteX59" fmla="*/ 3165093 w 5741575"/>
              <a:gd name="connsiteY59" fmla="*/ 329459 h 955271"/>
              <a:gd name="connsiteX60" fmla="*/ 3373785 w 5741575"/>
              <a:gd name="connsiteY60" fmla="*/ 255680 h 955271"/>
              <a:gd name="connsiteX61" fmla="*/ 3493851 w 5741575"/>
              <a:gd name="connsiteY61" fmla="*/ 240255 h 955271"/>
              <a:gd name="connsiteX62" fmla="*/ 3537470 w 5741575"/>
              <a:gd name="connsiteY62" fmla="*/ 241867 h 955271"/>
              <a:gd name="connsiteX63" fmla="*/ 3610489 w 5741575"/>
              <a:gd name="connsiteY63" fmla="*/ 244128 h 955271"/>
              <a:gd name="connsiteX64" fmla="*/ 3667539 w 5741575"/>
              <a:gd name="connsiteY64" fmla="*/ 263271 h 955271"/>
              <a:gd name="connsiteX65" fmla="*/ 3727614 w 5741575"/>
              <a:gd name="connsiteY65" fmla="*/ 258245 h 955271"/>
              <a:gd name="connsiteX66" fmla="*/ 3738369 w 5741575"/>
              <a:gd name="connsiteY66" fmla="*/ 234506 h 955271"/>
              <a:gd name="connsiteX67" fmla="*/ 3803670 w 5741575"/>
              <a:gd name="connsiteY67" fmla="*/ 236457 h 955271"/>
              <a:gd name="connsiteX68" fmla="*/ 3903080 w 5741575"/>
              <a:gd name="connsiteY68" fmla="*/ 241890 h 955271"/>
              <a:gd name="connsiteX69" fmla="*/ 4114838 w 5741575"/>
              <a:gd name="connsiteY69" fmla="*/ 238165 h 955271"/>
              <a:gd name="connsiteX70" fmla="*/ 4271023 w 5741575"/>
              <a:gd name="connsiteY70" fmla="*/ 241959 h 955271"/>
              <a:gd name="connsiteX71" fmla="*/ 4367397 w 5741575"/>
              <a:gd name="connsiteY71" fmla="*/ 271442 h 955271"/>
              <a:gd name="connsiteX72" fmla="*/ 4495366 w 5741575"/>
              <a:gd name="connsiteY72" fmla="*/ 271618 h 955271"/>
              <a:gd name="connsiteX73" fmla="*/ 4517347 w 5741575"/>
              <a:gd name="connsiteY73" fmla="*/ 275639 h 955271"/>
              <a:gd name="connsiteX74" fmla="*/ 4546116 w 5741575"/>
              <a:gd name="connsiteY74" fmla="*/ 268568 h 955271"/>
              <a:gd name="connsiteX75" fmla="*/ 4661259 w 5741575"/>
              <a:gd name="connsiteY75" fmla="*/ 238966 h 955271"/>
              <a:gd name="connsiteX76" fmla="*/ 4750403 w 5741575"/>
              <a:gd name="connsiteY76" fmla="*/ 204364 h 955271"/>
              <a:gd name="connsiteX77" fmla="*/ 4867614 w 5741575"/>
              <a:gd name="connsiteY77" fmla="*/ 208668 h 955271"/>
              <a:gd name="connsiteX78" fmla="*/ 4937036 w 5741575"/>
              <a:gd name="connsiteY78" fmla="*/ 195446 h 955271"/>
              <a:gd name="connsiteX79" fmla="*/ 5047626 w 5741575"/>
              <a:gd name="connsiteY79" fmla="*/ 149604 h 955271"/>
              <a:gd name="connsiteX80" fmla="*/ 5200247 w 5741575"/>
              <a:gd name="connsiteY80" fmla="*/ 142695 h 955271"/>
              <a:gd name="connsiteX81" fmla="*/ 5235691 w 5741575"/>
              <a:gd name="connsiteY81" fmla="*/ 173330 h 955271"/>
              <a:gd name="connsiteX82" fmla="*/ 5280133 w 5741575"/>
              <a:gd name="connsiteY82" fmla="*/ 189342 h 955271"/>
              <a:gd name="connsiteX83" fmla="*/ 5291963 w 5741575"/>
              <a:gd name="connsiteY83" fmla="*/ 139446 h 955271"/>
              <a:gd name="connsiteX84" fmla="*/ 5418472 w 5741575"/>
              <a:gd name="connsiteY84" fmla="*/ 89163 h 955271"/>
              <a:gd name="connsiteX85" fmla="*/ 5482354 w 5741575"/>
              <a:gd name="connsiteY85" fmla="*/ 69470 h 955271"/>
              <a:gd name="connsiteX86" fmla="*/ 5583280 w 5741575"/>
              <a:gd name="connsiteY86" fmla="*/ 49787 h 955271"/>
              <a:gd name="connsiteX87" fmla="*/ 5613766 w 5741575"/>
              <a:gd name="connsiteY87" fmla="*/ 41855 h 955271"/>
              <a:gd name="connsiteX88" fmla="*/ 5684952 w 5741575"/>
              <a:gd name="connsiteY88" fmla="*/ 26088 h 955271"/>
              <a:gd name="connsiteX89" fmla="*/ 5741575 w 5741575"/>
              <a:gd name="connsiteY89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87156 w 5741575"/>
              <a:gd name="connsiteY19" fmla="*/ 838447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0426 w 5741575"/>
              <a:gd name="connsiteY22" fmla="*/ 721810 h 955271"/>
              <a:gd name="connsiteX23" fmla="*/ 1306771 w 5741575"/>
              <a:gd name="connsiteY23" fmla="*/ 717936 h 955271"/>
              <a:gd name="connsiteX24" fmla="*/ 1374314 w 5741575"/>
              <a:gd name="connsiteY24" fmla="*/ 688815 h 955271"/>
              <a:gd name="connsiteX25" fmla="*/ 1378034 w 5741575"/>
              <a:gd name="connsiteY25" fmla="*/ 685842 h 955271"/>
              <a:gd name="connsiteX26" fmla="*/ 1395604 w 5741575"/>
              <a:gd name="connsiteY26" fmla="*/ 680460 h 955271"/>
              <a:gd name="connsiteX27" fmla="*/ 1397206 w 5741575"/>
              <a:gd name="connsiteY27" fmla="*/ 670793 h 955271"/>
              <a:gd name="connsiteX28" fmla="*/ 1421250 w 5741575"/>
              <a:gd name="connsiteY28" fmla="*/ 656855 h 955271"/>
              <a:gd name="connsiteX29" fmla="*/ 1454524 w 5741575"/>
              <a:gd name="connsiteY29" fmla="*/ 649224 h 955271"/>
              <a:gd name="connsiteX30" fmla="*/ 1616217 w 5741575"/>
              <a:gd name="connsiteY30" fmla="*/ 622107 h 955271"/>
              <a:gd name="connsiteX31" fmla="*/ 1710928 w 5741575"/>
              <a:gd name="connsiteY31" fmla="*/ 600666 h 955271"/>
              <a:gd name="connsiteX32" fmla="*/ 1743718 w 5741575"/>
              <a:gd name="connsiteY32" fmla="*/ 584327 h 955271"/>
              <a:gd name="connsiteX33" fmla="*/ 1873778 w 5741575"/>
              <a:gd name="connsiteY33" fmla="*/ 530130 h 955271"/>
              <a:gd name="connsiteX34" fmla="*/ 1988411 w 5741575"/>
              <a:gd name="connsiteY34" fmla="*/ 491599 h 955271"/>
              <a:gd name="connsiteX35" fmla="*/ 2085507 w 5741575"/>
              <a:gd name="connsiteY35" fmla="*/ 498527 h 955271"/>
              <a:gd name="connsiteX36" fmla="*/ 2090767 w 5741575"/>
              <a:gd name="connsiteY36" fmla="*/ 490616 h 955271"/>
              <a:gd name="connsiteX37" fmla="*/ 2151143 w 5741575"/>
              <a:gd name="connsiteY37" fmla="*/ 478332 h 955271"/>
              <a:gd name="connsiteX38" fmla="*/ 2378710 w 5741575"/>
              <a:gd name="connsiteY38" fmla="*/ 477570 h 955271"/>
              <a:gd name="connsiteX39" fmla="*/ 2496256 w 5741575"/>
              <a:gd name="connsiteY39" fmla="*/ 452396 h 955271"/>
              <a:gd name="connsiteX40" fmla="*/ 2535387 w 5741575"/>
              <a:gd name="connsiteY40" fmla="*/ 436645 h 955271"/>
              <a:gd name="connsiteX41" fmla="*/ 2601109 w 5741575"/>
              <a:gd name="connsiteY41" fmla="*/ 410678 h 955271"/>
              <a:gd name="connsiteX42" fmla="*/ 2643855 w 5741575"/>
              <a:gd name="connsiteY42" fmla="*/ 374482 h 955271"/>
              <a:gd name="connsiteX43" fmla="*/ 2657726 w 5741575"/>
              <a:gd name="connsiteY43" fmla="*/ 365841 h 955271"/>
              <a:gd name="connsiteX44" fmla="*/ 2687125 w 5741575"/>
              <a:gd name="connsiteY44" fmla="*/ 366820 h 955271"/>
              <a:gd name="connsiteX45" fmla="*/ 2697479 w 5741575"/>
              <a:gd name="connsiteY45" fmla="*/ 361430 h 955271"/>
              <a:gd name="connsiteX46" fmla="*/ 2701547 w 5741575"/>
              <a:gd name="connsiteY46" fmla="*/ 361545 h 955271"/>
              <a:gd name="connsiteX47" fmla="*/ 2711054 w 5741575"/>
              <a:gd name="connsiteY47" fmla="*/ 360597 h 955271"/>
              <a:gd name="connsiteX48" fmla="*/ 2710438 w 5741575"/>
              <a:gd name="connsiteY48" fmla="*/ 366958 h 955271"/>
              <a:gd name="connsiteX49" fmla="*/ 2722936 w 5741575"/>
              <a:gd name="connsiteY49" fmla="*/ 377633 h 955271"/>
              <a:gd name="connsiteX50" fmla="*/ 2777227 w 5741575"/>
              <a:gd name="connsiteY50" fmla="*/ 368972 h 955271"/>
              <a:gd name="connsiteX51" fmla="*/ 2779510 w 5741575"/>
              <a:gd name="connsiteY51" fmla="*/ 361652 h 955271"/>
              <a:gd name="connsiteX52" fmla="*/ 2786278 w 5741575"/>
              <a:gd name="connsiteY52" fmla="*/ 359869 h 955271"/>
              <a:gd name="connsiteX53" fmla="*/ 2792101 w 5741575"/>
              <a:gd name="connsiteY53" fmla="*/ 365927 h 955271"/>
              <a:gd name="connsiteX54" fmla="*/ 2885545 w 5741575"/>
              <a:gd name="connsiteY54" fmla="*/ 372818 h 955271"/>
              <a:gd name="connsiteX55" fmla="*/ 3009558 w 5741575"/>
              <a:gd name="connsiteY55" fmla="*/ 370573 h 955271"/>
              <a:gd name="connsiteX56" fmla="*/ 3095010 w 5741575"/>
              <a:gd name="connsiteY56" fmla="*/ 332454 h 955271"/>
              <a:gd name="connsiteX57" fmla="*/ 3103742 w 5741575"/>
              <a:gd name="connsiteY57" fmla="*/ 337974 h 955271"/>
              <a:gd name="connsiteX58" fmla="*/ 3165093 w 5741575"/>
              <a:gd name="connsiteY58" fmla="*/ 329459 h 955271"/>
              <a:gd name="connsiteX59" fmla="*/ 3373785 w 5741575"/>
              <a:gd name="connsiteY59" fmla="*/ 255680 h 955271"/>
              <a:gd name="connsiteX60" fmla="*/ 3493851 w 5741575"/>
              <a:gd name="connsiteY60" fmla="*/ 240255 h 955271"/>
              <a:gd name="connsiteX61" fmla="*/ 3537470 w 5741575"/>
              <a:gd name="connsiteY61" fmla="*/ 241867 h 955271"/>
              <a:gd name="connsiteX62" fmla="*/ 3610489 w 5741575"/>
              <a:gd name="connsiteY62" fmla="*/ 244128 h 955271"/>
              <a:gd name="connsiteX63" fmla="*/ 3667539 w 5741575"/>
              <a:gd name="connsiteY63" fmla="*/ 263271 h 955271"/>
              <a:gd name="connsiteX64" fmla="*/ 3727614 w 5741575"/>
              <a:gd name="connsiteY64" fmla="*/ 258245 h 955271"/>
              <a:gd name="connsiteX65" fmla="*/ 3738369 w 5741575"/>
              <a:gd name="connsiteY65" fmla="*/ 234506 h 955271"/>
              <a:gd name="connsiteX66" fmla="*/ 3803670 w 5741575"/>
              <a:gd name="connsiteY66" fmla="*/ 236457 h 955271"/>
              <a:gd name="connsiteX67" fmla="*/ 3903080 w 5741575"/>
              <a:gd name="connsiteY67" fmla="*/ 241890 h 955271"/>
              <a:gd name="connsiteX68" fmla="*/ 4114838 w 5741575"/>
              <a:gd name="connsiteY68" fmla="*/ 238165 h 955271"/>
              <a:gd name="connsiteX69" fmla="*/ 4271023 w 5741575"/>
              <a:gd name="connsiteY69" fmla="*/ 241959 h 955271"/>
              <a:gd name="connsiteX70" fmla="*/ 4367397 w 5741575"/>
              <a:gd name="connsiteY70" fmla="*/ 271442 h 955271"/>
              <a:gd name="connsiteX71" fmla="*/ 4495366 w 5741575"/>
              <a:gd name="connsiteY71" fmla="*/ 271618 h 955271"/>
              <a:gd name="connsiteX72" fmla="*/ 4517347 w 5741575"/>
              <a:gd name="connsiteY72" fmla="*/ 275639 h 955271"/>
              <a:gd name="connsiteX73" fmla="*/ 4546116 w 5741575"/>
              <a:gd name="connsiteY73" fmla="*/ 268568 h 955271"/>
              <a:gd name="connsiteX74" fmla="*/ 4661259 w 5741575"/>
              <a:gd name="connsiteY74" fmla="*/ 238966 h 955271"/>
              <a:gd name="connsiteX75" fmla="*/ 4750403 w 5741575"/>
              <a:gd name="connsiteY75" fmla="*/ 204364 h 955271"/>
              <a:gd name="connsiteX76" fmla="*/ 4867614 w 5741575"/>
              <a:gd name="connsiteY76" fmla="*/ 208668 h 955271"/>
              <a:gd name="connsiteX77" fmla="*/ 4937036 w 5741575"/>
              <a:gd name="connsiteY77" fmla="*/ 195446 h 955271"/>
              <a:gd name="connsiteX78" fmla="*/ 5047626 w 5741575"/>
              <a:gd name="connsiteY78" fmla="*/ 149604 h 955271"/>
              <a:gd name="connsiteX79" fmla="*/ 5200247 w 5741575"/>
              <a:gd name="connsiteY79" fmla="*/ 142695 h 955271"/>
              <a:gd name="connsiteX80" fmla="*/ 5235691 w 5741575"/>
              <a:gd name="connsiteY80" fmla="*/ 173330 h 955271"/>
              <a:gd name="connsiteX81" fmla="*/ 5280133 w 5741575"/>
              <a:gd name="connsiteY81" fmla="*/ 189342 h 955271"/>
              <a:gd name="connsiteX82" fmla="*/ 5291963 w 5741575"/>
              <a:gd name="connsiteY82" fmla="*/ 139446 h 955271"/>
              <a:gd name="connsiteX83" fmla="*/ 5418472 w 5741575"/>
              <a:gd name="connsiteY83" fmla="*/ 89163 h 955271"/>
              <a:gd name="connsiteX84" fmla="*/ 5482354 w 5741575"/>
              <a:gd name="connsiteY84" fmla="*/ 69470 h 955271"/>
              <a:gd name="connsiteX85" fmla="*/ 5583280 w 5741575"/>
              <a:gd name="connsiteY85" fmla="*/ 49787 h 955271"/>
              <a:gd name="connsiteX86" fmla="*/ 5613766 w 5741575"/>
              <a:gd name="connsiteY86" fmla="*/ 41855 h 955271"/>
              <a:gd name="connsiteX87" fmla="*/ 5684952 w 5741575"/>
              <a:gd name="connsiteY87" fmla="*/ 26088 h 955271"/>
              <a:gd name="connsiteX88" fmla="*/ 5741575 w 5741575"/>
              <a:gd name="connsiteY88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87156 w 5741575"/>
              <a:gd name="connsiteY19" fmla="*/ 838447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0426 w 5741575"/>
              <a:gd name="connsiteY22" fmla="*/ 721810 h 955271"/>
              <a:gd name="connsiteX23" fmla="*/ 1306771 w 5741575"/>
              <a:gd name="connsiteY23" fmla="*/ 717936 h 955271"/>
              <a:gd name="connsiteX24" fmla="*/ 1374314 w 5741575"/>
              <a:gd name="connsiteY24" fmla="*/ 688815 h 955271"/>
              <a:gd name="connsiteX25" fmla="*/ 1378034 w 5741575"/>
              <a:gd name="connsiteY25" fmla="*/ 685842 h 955271"/>
              <a:gd name="connsiteX26" fmla="*/ 1395604 w 5741575"/>
              <a:gd name="connsiteY26" fmla="*/ 680460 h 955271"/>
              <a:gd name="connsiteX27" fmla="*/ 1397206 w 5741575"/>
              <a:gd name="connsiteY27" fmla="*/ 670793 h 955271"/>
              <a:gd name="connsiteX28" fmla="*/ 1421250 w 5741575"/>
              <a:gd name="connsiteY28" fmla="*/ 656855 h 955271"/>
              <a:gd name="connsiteX29" fmla="*/ 1454524 w 5741575"/>
              <a:gd name="connsiteY29" fmla="*/ 649224 h 955271"/>
              <a:gd name="connsiteX30" fmla="*/ 1616217 w 5741575"/>
              <a:gd name="connsiteY30" fmla="*/ 622107 h 955271"/>
              <a:gd name="connsiteX31" fmla="*/ 1710928 w 5741575"/>
              <a:gd name="connsiteY31" fmla="*/ 600666 h 955271"/>
              <a:gd name="connsiteX32" fmla="*/ 1743718 w 5741575"/>
              <a:gd name="connsiteY32" fmla="*/ 584327 h 955271"/>
              <a:gd name="connsiteX33" fmla="*/ 1873778 w 5741575"/>
              <a:gd name="connsiteY33" fmla="*/ 530130 h 955271"/>
              <a:gd name="connsiteX34" fmla="*/ 1988411 w 5741575"/>
              <a:gd name="connsiteY34" fmla="*/ 491599 h 955271"/>
              <a:gd name="connsiteX35" fmla="*/ 2085507 w 5741575"/>
              <a:gd name="connsiteY35" fmla="*/ 498527 h 955271"/>
              <a:gd name="connsiteX36" fmla="*/ 2090767 w 5741575"/>
              <a:gd name="connsiteY36" fmla="*/ 490616 h 955271"/>
              <a:gd name="connsiteX37" fmla="*/ 2151143 w 5741575"/>
              <a:gd name="connsiteY37" fmla="*/ 478332 h 955271"/>
              <a:gd name="connsiteX38" fmla="*/ 2378710 w 5741575"/>
              <a:gd name="connsiteY38" fmla="*/ 477570 h 955271"/>
              <a:gd name="connsiteX39" fmla="*/ 2496256 w 5741575"/>
              <a:gd name="connsiteY39" fmla="*/ 452396 h 955271"/>
              <a:gd name="connsiteX40" fmla="*/ 2535387 w 5741575"/>
              <a:gd name="connsiteY40" fmla="*/ 436645 h 955271"/>
              <a:gd name="connsiteX41" fmla="*/ 2601109 w 5741575"/>
              <a:gd name="connsiteY41" fmla="*/ 410678 h 955271"/>
              <a:gd name="connsiteX42" fmla="*/ 2643855 w 5741575"/>
              <a:gd name="connsiteY42" fmla="*/ 374482 h 955271"/>
              <a:gd name="connsiteX43" fmla="*/ 2657726 w 5741575"/>
              <a:gd name="connsiteY43" fmla="*/ 365841 h 955271"/>
              <a:gd name="connsiteX44" fmla="*/ 2687125 w 5741575"/>
              <a:gd name="connsiteY44" fmla="*/ 366820 h 955271"/>
              <a:gd name="connsiteX45" fmla="*/ 2697479 w 5741575"/>
              <a:gd name="connsiteY45" fmla="*/ 361430 h 955271"/>
              <a:gd name="connsiteX46" fmla="*/ 2701547 w 5741575"/>
              <a:gd name="connsiteY46" fmla="*/ 361545 h 955271"/>
              <a:gd name="connsiteX47" fmla="*/ 2711054 w 5741575"/>
              <a:gd name="connsiteY47" fmla="*/ 360597 h 955271"/>
              <a:gd name="connsiteX48" fmla="*/ 2710438 w 5741575"/>
              <a:gd name="connsiteY48" fmla="*/ 366958 h 955271"/>
              <a:gd name="connsiteX49" fmla="*/ 2722936 w 5741575"/>
              <a:gd name="connsiteY49" fmla="*/ 377633 h 955271"/>
              <a:gd name="connsiteX50" fmla="*/ 2777227 w 5741575"/>
              <a:gd name="connsiteY50" fmla="*/ 368972 h 955271"/>
              <a:gd name="connsiteX51" fmla="*/ 2779510 w 5741575"/>
              <a:gd name="connsiteY51" fmla="*/ 361652 h 955271"/>
              <a:gd name="connsiteX52" fmla="*/ 2786278 w 5741575"/>
              <a:gd name="connsiteY52" fmla="*/ 359869 h 955271"/>
              <a:gd name="connsiteX53" fmla="*/ 2792101 w 5741575"/>
              <a:gd name="connsiteY53" fmla="*/ 365927 h 955271"/>
              <a:gd name="connsiteX54" fmla="*/ 2885545 w 5741575"/>
              <a:gd name="connsiteY54" fmla="*/ 372818 h 955271"/>
              <a:gd name="connsiteX55" fmla="*/ 3009558 w 5741575"/>
              <a:gd name="connsiteY55" fmla="*/ 370573 h 955271"/>
              <a:gd name="connsiteX56" fmla="*/ 3095010 w 5741575"/>
              <a:gd name="connsiteY56" fmla="*/ 332454 h 955271"/>
              <a:gd name="connsiteX57" fmla="*/ 3103742 w 5741575"/>
              <a:gd name="connsiteY57" fmla="*/ 337974 h 955271"/>
              <a:gd name="connsiteX58" fmla="*/ 3165093 w 5741575"/>
              <a:gd name="connsiteY58" fmla="*/ 329459 h 955271"/>
              <a:gd name="connsiteX59" fmla="*/ 3373785 w 5741575"/>
              <a:gd name="connsiteY59" fmla="*/ 255680 h 955271"/>
              <a:gd name="connsiteX60" fmla="*/ 3493851 w 5741575"/>
              <a:gd name="connsiteY60" fmla="*/ 240255 h 955271"/>
              <a:gd name="connsiteX61" fmla="*/ 3537470 w 5741575"/>
              <a:gd name="connsiteY61" fmla="*/ 241867 h 955271"/>
              <a:gd name="connsiteX62" fmla="*/ 3610489 w 5741575"/>
              <a:gd name="connsiteY62" fmla="*/ 244128 h 955271"/>
              <a:gd name="connsiteX63" fmla="*/ 3667539 w 5741575"/>
              <a:gd name="connsiteY63" fmla="*/ 263271 h 955271"/>
              <a:gd name="connsiteX64" fmla="*/ 3727614 w 5741575"/>
              <a:gd name="connsiteY64" fmla="*/ 258245 h 955271"/>
              <a:gd name="connsiteX65" fmla="*/ 3738369 w 5741575"/>
              <a:gd name="connsiteY65" fmla="*/ 234506 h 955271"/>
              <a:gd name="connsiteX66" fmla="*/ 3803670 w 5741575"/>
              <a:gd name="connsiteY66" fmla="*/ 236457 h 955271"/>
              <a:gd name="connsiteX67" fmla="*/ 3903080 w 5741575"/>
              <a:gd name="connsiteY67" fmla="*/ 241890 h 955271"/>
              <a:gd name="connsiteX68" fmla="*/ 4114838 w 5741575"/>
              <a:gd name="connsiteY68" fmla="*/ 238165 h 955271"/>
              <a:gd name="connsiteX69" fmla="*/ 4271023 w 5741575"/>
              <a:gd name="connsiteY69" fmla="*/ 241959 h 955271"/>
              <a:gd name="connsiteX70" fmla="*/ 4367397 w 5741575"/>
              <a:gd name="connsiteY70" fmla="*/ 271442 h 955271"/>
              <a:gd name="connsiteX71" fmla="*/ 4495366 w 5741575"/>
              <a:gd name="connsiteY71" fmla="*/ 271618 h 955271"/>
              <a:gd name="connsiteX72" fmla="*/ 4517347 w 5741575"/>
              <a:gd name="connsiteY72" fmla="*/ 275639 h 955271"/>
              <a:gd name="connsiteX73" fmla="*/ 4546116 w 5741575"/>
              <a:gd name="connsiteY73" fmla="*/ 268568 h 955271"/>
              <a:gd name="connsiteX74" fmla="*/ 4661259 w 5741575"/>
              <a:gd name="connsiteY74" fmla="*/ 238966 h 955271"/>
              <a:gd name="connsiteX75" fmla="*/ 4750403 w 5741575"/>
              <a:gd name="connsiteY75" fmla="*/ 204364 h 955271"/>
              <a:gd name="connsiteX76" fmla="*/ 4867614 w 5741575"/>
              <a:gd name="connsiteY76" fmla="*/ 208668 h 955271"/>
              <a:gd name="connsiteX77" fmla="*/ 4937036 w 5741575"/>
              <a:gd name="connsiteY77" fmla="*/ 195446 h 955271"/>
              <a:gd name="connsiteX78" fmla="*/ 5047626 w 5741575"/>
              <a:gd name="connsiteY78" fmla="*/ 149604 h 955271"/>
              <a:gd name="connsiteX79" fmla="*/ 5200247 w 5741575"/>
              <a:gd name="connsiteY79" fmla="*/ 142695 h 955271"/>
              <a:gd name="connsiteX80" fmla="*/ 5235691 w 5741575"/>
              <a:gd name="connsiteY80" fmla="*/ 173330 h 955271"/>
              <a:gd name="connsiteX81" fmla="*/ 5280133 w 5741575"/>
              <a:gd name="connsiteY81" fmla="*/ 189342 h 955271"/>
              <a:gd name="connsiteX82" fmla="*/ 5291963 w 5741575"/>
              <a:gd name="connsiteY82" fmla="*/ 139446 h 955271"/>
              <a:gd name="connsiteX83" fmla="*/ 5418472 w 5741575"/>
              <a:gd name="connsiteY83" fmla="*/ 89163 h 955271"/>
              <a:gd name="connsiteX84" fmla="*/ 5482354 w 5741575"/>
              <a:gd name="connsiteY84" fmla="*/ 69470 h 955271"/>
              <a:gd name="connsiteX85" fmla="*/ 5583280 w 5741575"/>
              <a:gd name="connsiteY85" fmla="*/ 49787 h 955271"/>
              <a:gd name="connsiteX86" fmla="*/ 5613766 w 5741575"/>
              <a:gd name="connsiteY86" fmla="*/ 41855 h 955271"/>
              <a:gd name="connsiteX87" fmla="*/ 5684952 w 5741575"/>
              <a:gd name="connsiteY87" fmla="*/ 26088 h 955271"/>
              <a:gd name="connsiteX88" fmla="*/ 5741575 w 5741575"/>
              <a:gd name="connsiteY88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0426 w 5741575"/>
              <a:gd name="connsiteY22" fmla="*/ 721810 h 955271"/>
              <a:gd name="connsiteX23" fmla="*/ 1306771 w 5741575"/>
              <a:gd name="connsiteY23" fmla="*/ 717936 h 955271"/>
              <a:gd name="connsiteX24" fmla="*/ 1374314 w 5741575"/>
              <a:gd name="connsiteY24" fmla="*/ 688815 h 955271"/>
              <a:gd name="connsiteX25" fmla="*/ 1378034 w 5741575"/>
              <a:gd name="connsiteY25" fmla="*/ 685842 h 955271"/>
              <a:gd name="connsiteX26" fmla="*/ 1395604 w 5741575"/>
              <a:gd name="connsiteY26" fmla="*/ 680460 h 955271"/>
              <a:gd name="connsiteX27" fmla="*/ 1397206 w 5741575"/>
              <a:gd name="connsiteY27" fmla="*/ 670793 h 955271"/>
              <a:gd name="connsiteX28" fmla="*/ 1421250 w 5741575"/>
              <a:gd name="connsiteY28" fmla="*/ 656855 h 955271"/>
              <a:gd name="connsiteX29" fmla="*/ 1454524 w 5741575"/>
              <a:gd name="connsiteY29" fmla="*/ 649224 h 955271"/>
              <a:gd name="connsiteX30" fmla="*/ 1616217 w 5741575"/>
              <a:gd name="connsiteY30" fmla="*/ 622107 h 955271"/>
              <a:gd name="connsiteX31" fmla="*/ 1710928 w 5741575"/>
              <a:gd name="connsiteY31" fmla="*/ 600666 h 955271"/>
              <a:gd name="connsiteX32" fmla="*/ 1743718 w 5741575"/>
              <a:gd name="connsiteY32" fmla="*/ 584327 h 955271"/>
              <a:gd name="connsiteX33" fmla="*/ 1873778 w 5741575"/>
              <a:gd name="connsiteY33" fmla="*/ 530130 h 955271"/>
              <a:gd name="connsiteX34" fmla="*/ 1988411 w 5741575"/>
              <a:gd name="connsiteY34" fmla="*/ 491599 h 955271"/>
              <a:gd name="connsiteX35" fmla="*/ 2085507 w 5741575"/>
              <a:gd name="connsiteY35" fmla="*/ 498527 h 955271"/>
              <a:gd name="connsiteX36" fmla="*/ 2090767 w 5741575"/>
              <a:gd name="connsiteY36" fmla="*/ 490616 h 955271"/>
              <a:gd name="connsiteX37" fmla="*/ 2151143 w 5741575"/>
              <a:gd name="connsiteY37" fmla="*/ 478332 h 955271"/>
              <a:gd name="connsiteX38" fmla="*/ 2378710 w 5741575"/>
              <a:gd name="connsiteY38" fmla="*/ 477570 h 955271"/>
              <a:gd name="connsiteX39" fmla="*/ 2496256 w 5741575"/>
              <a:gd name="connsiteY39" fmla="*/ 452396 h 955271"/>
              <a:gd name="connsiteX40" fmla="*/ 2535387 w 5741575"/>
              <a:gd name="connsiteY40" fmla="*/ 436645 h 955271"/>
              <a:gd name="connsiteX41" fmla="*/ 2601109 w 5741575"/>
              <a:gd name="connsiteY41" fmla="*/ 410678 h 955271"/>
              <a:gd name="connsiteX42" fmla="*/ 2643855 w 5741575"/>
              <a:gd name="connsiteY42" fmla="*/ 374482 h 955271"/>
              <a:gd name="connsiteX43" fmla="*/ 2657726 w 5741575"/>
              <a:gd name="connsiteY43" fmla="*/ 365841 h 955271"/>
              <a:gd name="connsiteX44" fmla="*/ 2687125 w 5741575"/>
              <a:gd name="connsiteY44" fmla="*/ 366820 h 955271"/>
              <a:gd name="connsiteX45" fmla="*/ 2697479 w 5741575"/>
              <a:gd name="connsiteY45" fmla="*/ 361430 h 955271"/>
              <a:gd name="connsiteX46" fmla="*/ 2701547 w 5741575"/>
              <a:gd name="connsiteY46" fmla="*/ 361545 h 955271"/>
              <a:gd name="connsiteX47" fmla="*/ 2711054 w 5741575"/>
              <a:gd name="connsiteY47" fmla="*/ 360597 h 955271"/>
              <a:gd name="connsiteX48" fmla="*/ 2710438 w 5741575"/>
              <a:gd name="connsiteY48" fmla="*/ 366958 h 955271"/>
              <a:gd name="connsiteX49" fmla="*/ 2722936 w 5741575"/>
              <a:gd name="connsiteY49" fmla="*/ 377633 h 955271"/>
              <a:gd name="connsiteX50" fmla="*/ 2777227 w 5741575"/>
              <a:gd name="connsiteY50" fmla="*/ 368972 h 955271"/>
              <a:gd name="connsiteX51" fmla="*/ 2779510 w 5741575"/>
              <a:gd name="connsiteY51" fmla="*/ 361652 h 955271"/>
              <a:gd name="connsiteX52" fmla="*/ 2786278 w 5741575"/>
              <a:gd name="connsiteY52" fmla="*/ 359869 h 955271"/>
              <a:gd name="connsiteX53" fmla="*/ 2792101 w 5741575"/>
              <a:gd name="connsiteY53" fmla="*/ 365927 h 955271"/>
              <a:gd name="connsiteX54" fmla="*/ 2885545 w 5741575"/>
              <a:gd name="connsiteY54" fmla="*/ 372818 h 955271"/>
              <a:gd name="connsiteX55" fmla="*/ 3009558 w 5741575"/>
              <a:gd name="connsiteY55" fmla="*/ 370573 h 955271"/>
              <a:gd name="connsiteX56" fmla="*/ 3095010 w 5741575"/>
              <a:gd name="connsiteY56" fmla="*/ 332454 h 955271"/>
              <a:gd name="connsiteX57" fmla="*/ 3103742 w 5741575"/>
              <a:gd name="connsiteY57" fmla="*/ 337974 h 955271"/>
              <a:gd name="connsiteX58" fmla="*/ 3165093 w 5741575"/>
              <a:gd name="connsiteY58" fmla="*/ 329459 h 955271"/>
              <a:gd name="connsiteX59" fmla="*/ 3373785 w 5741575"/>
              <a:gd name="connsiteY59" fmla="*/ 255680 h 955271"/>
              <a:gd name="connsiteX60" fmla="*/ 3493851 w 5741575"/>
              <a:gd name="connsiteY60" fmla="*/ 240255 h 955271"/>
              <a:gd name="connsiteX61" fmla="*/ 3537470 w 5741575"/>
              <a:gd name="connsiteY61" fmla="*/ 241867 h 955271"/>
              <a:gd name="connsiteX62" fmla="*/ 3610489 w 5741575"/>
              <a:gd name="connsiteY62" fmla="*/ 244128 h 955271"/>
              <a:gd name="connsiteX63" fmla="*/ 3667539 w 5741575"/>
              <a:gd name="connsiteY63" fmla="*/ 263271 h 955271"/>
              <a:gd name="connsiteX64" fmla="*/ 3727614 w 5741575"/>
              <a:gd name="connsiteY64" fmla="*/ 258245 h 955271"/>
              <a:gd name="connsiteX65" fmla="*/ 3738369 w 5741575"/>
              <a:gd name="connsiteY65" fmla="*/ 234506 h 955271"/>
              <a:gd name="connsiteX66" fmla="*/ 3803670 w 5741575"/>
              <a:gd name="connsiteY66" fmla="*/ 236457 h 955271"/>
              <a:gd name="connsiteX67" fmla="*/ 3903080 w 5741575"/>
              <a:gd name="connsiteY67" fmla="*/ 241890 h 955271"/>
              <a:gd name="connsiteX68" fmla="*/ 4114838 w 5741575"/>
              <a:gd name="connsiteY68" fmla="*/ 238165 h 955271"/>
              <a:gd name="connsiteX69" fmla="*/ 4271023 w 5741575"/>
              <a:gd name="connsiteY69" fmla="*/ 241959 h 955271"/>
              <a:gd name="connsiteX70" fmla="*/ 4367397 w 5741575"/>
              <a:gd name="connsiteY70" fmla="*/ 271442 h 955271"/>
              <a:gd name="connsiteX71" fmla="*/ 4495366 w 5741575"/>
              <a:gd name="connsiteY71" fmla="*/ 271618 h 955271"/>
              <a:gd name="connsiteX72" fmla="*/ 4517347 w 5741575"/>
              <a:gd name="connsiteY72" fmla="*/ 275639 h 955271"/>
              <a:gd name="connsiteX73" fmla="*/ 4546116 w 5741575"/>
              <a:gd name="connsiteY73" fmla="*/ 268568 h 955271"/>
              <a:gd name="connsiteX74" fmla="*/ 4661259 w 5741575"/>
              <a:gd name="connsiteY74" fmla="*/ 238966 h 955271"/>
              <a:gd name="connsiteX75" fmla="*/ 4750403 w 5741575"/>
              <a:gd name="connsiteY75" fmla="*/ 204364 h 955271"/>
              <a:gd name="connsiteX76" fmla="*/ 4867614 w 5741575"/>
              <a:gd name="connsiteY76" fmla="*/ 208668 h 955271"/>
              <a:gd name="connsiteX77" fmla="*/ 4937036 w 5741575"/>
              <a:gd name="connsiteY77" fmla="*/ 195446 h 955271"/>
              <a:gd name="connsiteX78" fmla="*/ 5047626 w 5741575"/>
              <a:gd name="connsiteY78" fmla="*/ 149604 h 955271"/>
              <a:gd name="connsiteX79" fmla="*/ 5200247 w 5741575"/>
              <a:gd name="connsiteY79" fmla="*/ 142695 h 955271"/>
              <a:gd name="connsiteX80" fmla="*/ 5235691 w 5741575"/>
              <a:gd name="connsiteY80" fmla="*/ 173330 h 955271"/>
              <a:gd name="connsiteX81" fmla="*/ 5280133 w 5741575"/>
              <a:gd name="connsiteY81" fmla="*/ 189342 h 955271"/>
              <a:gd name="connsiteX82" fmla="*/ 5291963 w 5741575"/>
              <a:gd name="connsiteY82" fmla="*/ 139446 h 955271"/>
              <a:gd name="connsiteX83" fmla="*/ 5418472 w 5741575"/>
              <a:gd name="connsiteY83" fmla="*/ 89163 h 955271"/>
              <a:gd name="connsiteX84" fmla="*/ 5482354 w 5741575"/>
              <a:gd name="connsiteY84" fmla="*/ 69470 h 955271"/>
              <a:gd name="connsiteX85" fmla="*/ 5583280 w 5741575"/>
              <a:gd name="connsiteY85" fmla="*/ 49787 h 955271"/>
              <a:gd name="connsiteX86" fmla="*/ 5613766 w 5741575"/>
              <a:gd name="connsiteY86" fmla="*/ 41855 h 955271"/>
              <a:gd name="connsiteX87" fmla="*/ 5684952 w 5741575"/>
              <a:gd name="connsiteY87" fmla="*/ 26088 h 955271"/>
              <a:gd name="connsiteX88" fmla="*/ 5741575 w 5741575"/>
              <a:gd name="connsiteY88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0426 w 5741575"/>
              <a:gd name="connsiteY22" fmla="*/ 721810 h 955271"/>
              <a:gd name="connsiteX23" fmla="*/ 1306771 w 5741575"/>
              <a:gd name="connsiteY23" fmla="*/ 717936 h 955271"/>
              <a:gd name="connsiteX24" fmla="*/ 1374314 w 5741575"/>
              <a:gd name="connsiteY24" fmla="*/ 688815 h 955271"/>
              <a:gd name="connsiteX25" fmla="*/ 1378034 w 5741575"/>
              <a:gd name="connsiteY25" fmla="*/ 685842 h 955271"/>
              <a:gd name="connsiteX26" fmla="*/ 1395604 w 5741575"/>
              <a:gd name="connsiteY26" fmla="*/ 680460 h 955271"/>
              <a:gd name="connsiteX27" fmla="*/ 1397206 w 5741575"/>
              <a:gd name="connsiteY27" fmla="*/ 670793 h 955271"/>
              <a:gd name="connsiteX28" fmla="*/ 1421250 w 5741575"/>
              <a:gd name="connsiteY28" fmla="*/ 656855 h 955271"/>
              <a:gd name="connsiteX29" fmla="*/ 1454524 w 5741575"/>
              <a:gd name="connsiteY29" fmla="*/ 649224 h 955271"/>
              <a:gd name="connsiteX30" fmla="*/ 1616217 w 5741575"/>
              <a:gd name="connsiteY30" fmla="*/ 622107 h 955271"/>
              <a:gd name="connsiteX31" fmla="*/ 1710928 w 5741575"/>
              <a:gd name="connsiteY31" fmla="*/ 600666 h 955271"/>
              <a:gd name="connsiteX32" fmla="*/ 1743718 w 5741575"/>
              <a:gd name="connsiteY32" fmla="*/ 584327 h 955271"/>
              <a:gd name="connsiteX33" fmla="*/ 1873778 w 5741575"/>
              <a:gd name="connsiteY33" fmla="*/ 530130 h 955271"/>
              <a:gd name="connsiteX34" fmla="*/ 1988411 w 5741575"/>
              <a:gd name="connsiteY34" fmla="*/ 491599 h 955271"/>
              <a:gd name="connsiteX35" fmla="*/ 2085507 w 5741575"/>
              <a:gd name="connsiteY35" fmla="*/ 498527 h 955271"/>
              <a:gd name="connsiteX36" fmla="*/ 2090767 w 5741575"/>
              <a:gd name="connsiteY36" fmla="*/ 490616 h 955271"/>
              <a:gd name="connsiteX37" fmla="*/ 2151143 w 5741575"/>
              <a:gd name="connsiteY37" fmla="*/ 478332 h 955271"/>
              <a:gd name="connsiteX38" fmla="*/ 2378710 w 5741575"/>
              <a:gd name="connsiteY38" fmla="*/ 477570 h 955271"/>
              <a:gd name="connsiteX39" fmla="*/ 2496256 w 5741575"/>
              <a:gd name="connsiteY39" fmla="*/ 452396 h 955271"/>
              <a:gd name="connsiteX40" fmla="*/ 2535387 w 5741575"/>
              <a:gd name="connsiteY40" fmla="*/ 436645 h 955271"/>
              <a:gd name="connsiteX41" fmla="*/ 2601109 w 5741575"/>
              <a:gd name="connsiteY41" fmla="*/ 410678 h 955271"/>
              <a:gd name="connsiteX42" fmla="*/ 2643855 w 5741575"/>
              <a:gd name="connsiteY42" fmla="*/ 374482 h 955271"/>
              <a:gd name="connsiteX43" fmla="*/ 2657726 w 5741575"/>
              <a:gd name="connsiteY43" fmla="*/ 365841 h 955271"/>
              <a:gd name="connsiteX44" fmla="*/ 2687125 w 5741575"/>
              <a:gd name="connsiteY44" fmla="*/ 366820 h 955271"/>
              <a:gd name="connsiteX45" fmla="*/ 2697479 w 5741575"/>
              <a:gd name="connsiteY45" fmla="*/ 361430 h 955271"/>
              <a:gd name="connsiteX46" fmla="*/ 2701547 w 5741575"/>
              <a:gd name="connsiteY46" fmla="*/ 361545 h 955271"/>
              <a:gd name="connsiteX47" fmla="*/ 2711054 w 5741575"/>
              <a:gd name="connsiteY47" fmla="*/ 360597 h 955271"/>
              <a:gd name="connsiteX48" fmla="*/ 2710438 w 5741575"/>
              <a:gd name="connsiteY48" fmla="*/ 366958 h 955271"/>
              <a:gd name="connsiteX49" fmla="*/ 2722936 w 5741575"/>
              <a:gd name="connsiteY49" fmla="*/ 377633 h 955271"/>
              <a:gd name="connsiteX50" fmla="*/ 2777227 w 5741575"/>
              <a:gd name="connsiteY50" fmla="*/ 368972 h 955271"/>
              <a:gd name="connsiteX51" fmla="*/ 2779510 w 5741575"/>
              <a:gd name="connsiteY51" fmla="*/ 361652 h 955271"/>
              <a:gd name="connsiteX52" fmla="*/ 2786278 w 5741575"/>
              <a:gd name="connsiteY52" fmla="*/ 359869 h 955271"/>
              <a:gd name="connsiteX53" fmla="*/ 2792101 w 5741575"/>
              <a:gd name="connsiteY53" fmla="*/ 365927 h 955271"/>
              <a:gd name="connsiteX54" fmla="*/ 2885545 w 5741575"/>
              <a:gd name="connsiteY54" fmla="*/ 372818 h 955271"/>
              <a:gd name="connsiteX55" fmla="*/ 3009558 w 5741575"/>
              <a:gd name="connsiteY55" fmla="*/ 370573 h 955271"/>
              <a:gd name="connsiteX56" fmla="*/ 3095010 w 5741575"/>
              <a:gd name="connsiteY56" fmla="*/ 332454 h 955271"/>
              <a:gd name="connsiteX57" fmla="*/ 3103742 w 5741575"/>
              <a:gd name="connsiteY57" fmla="*/ 337974 h 955271"/>
              <a:gd name="connsiteX58" fmla="*/ 3165093 w 5741575"/>
              <a:gd name="connsiteY58" fmla="*/ 329459 h 955271"/>
              <a:gd name="connsiteX59" fmla="*/ 3373785 w 5741575"/>
              <a:gd name="connsiteY59" fmla="*/ 255680 h 955271"/>
              <a:gd name="connsiteX60" fmla="*/ 3493851 w 5741575"/>
              <a:gd name="connsiteY60" fmla="*/ 240255 h 955271"/>
              <a:gd name="connsiteX61" fmla="*/ 3537470 w 5741575"/>
              <a:gd name="connsiteY61" fmla="*/ 241867 h 955271"/>
              <a:gd name="connsiteX62" fmla="*/ 3610489 w 5741575"/>
              <a:gd name="connsiteY62" fmla="*/ 244128 h 955271"/>
              <a:gd name="connsiteX63" fmla="*/ 3667539 w 5741575"/>
              <a:gd name="connsiteY63" fmla="*/ 263271 h 955271"/>
              <a:gd name="connsiteX64" fmla="*/ 3727614 w 5741575"/>
              <a:gd name="connsiteY64" fmla="*/ 258245 h 955271"/>
              <a:gd name="connsiteX65" fmla="*/ 3738369 w 5741575"/>
              <a:gd name="connsiteY65" fmla="*/ 234506 h 955271"/>
              <a:gd name="connsiteX66" fmla="*/ 3803670 w 5741575"/>
              <a:gd name="connsiteY66" fmla="*/ 236457 h 955271"/>
              <a:gd name="connsiteX67" fmla="*/ 3903080 w 5741575"/>
              <a:gd name="connsiteY67" fmla="*/ 241890 h 955271"/>
              <a:gd name="connsiteX68" fmla="*/ 4114838 w 5741575"/>
              <a:gd name="connsiteY68" fmla="*/ 238165 h 955271"/>
              <a:gd name="connsiteX69" fmla="*/ 4271023 w 5741575"/>
              <a:gd name="connsiteY69" fmla="*/ 241959 h 955271"/>
              <a:gd name="connsiteX70" fmla="*/ 4367397 w 5741575"/>
              <a:gd name="connsiteY70" fmla="*/ 271442 h 955271"/>
              <a:gd name="connsiteX71" fmla="*/ 4495366 w 5741575"/>
              <a:gd name="connsiteY71" fmla="*/ 271618 h 955271"/>
              <a:gd name="connsiteX72" fmla="*/ 4517347 w 5741575"/>
              <a:gd name="connsiteY72" fmla="*/ 275639 h 955271"/>
              <a:gd name="connsiteX73" fmla="*/ 4546116 w 5741575"/>
              <a:gd name="connsiteY73" fmla="*/ 268568 h 955271"/>
              <a:gd name="connsiteX74" fmla="*/ 4661259 w 5741575"/>
              <a:gd name="connsiteY74" fmla="*/ 238966 h 955271"/>
              <a:gd name="connsiteX75" fmla="*/ 4750403 w 5741575"/>
              <a:gd name="connsiteY75" fmla="*/ 204364 h 955271"/>
              <a:gd name="connsiteX76" fmla="*/ 4867614 w 5741575"/>
              <a:gd name="connsiteY76" fmla="*/ 208668 h 955271"/>
              <a:gd name="connsiteX77" fmla="*/ 4937036 w 5741575"/>
              <a:gd name="connsiteY77" fmla="*/ 195446 h 955271"/>
              <a:gd name="connsiteX78" fmla="*/ 5047626 w 5741575"/>
              <a:gd name="connsiteY78" fmla="*/ 149604 h 955271"/>
              <a:gd name="connsiteX79" fmla="*/ 5200247 w 5741575"/>
              <a:gd name="connsiteY79" fmla="*/ 142695 h 955271"/>
              <a:gd name="connsiteX80" fmla="*/ 5235691 w 5741575"/>
              <a:gd name="connsiteY80" fmla="*/ 173330 h 955271"/>
              <a:gd name="connsiteX81" fmla="*/ 5280133 w 5741575"/>
              <a:gd name="connsiteY81" fmla="*/ 189342 h 955271"/>
              <a:gd name="connsiteX82" fmla="*/ 5291963 w 5741575"/>
              <a:gd name="connsiteY82" fmla="*/ 139446 h 955271"/>
              <a:gd name="connsiteX83" fmla="*/ 5418472 w 5741575"/>
              <a:gd name="connsiteY83" fmla="*/ 89163 h 955271"/>
              <a:gd name="connsiteX84" fmla="*/ 5482354 w 5741575"/>
              <a:gd name="connsiteY84" fmla="*/ 69470 h 955271"/>
              <a:gd name="connsiteX85" fmla="*/ 5583280 w 5741575"/>
              <a:gd name="connsiteY85" fmla="*/ 49787 h 955271"/>
              <a:gd name="connsiteX86" fmla="*/ 5613766 w 5741575"/>
              <a:gd name="connsiteY86" fmla="*/ 41855 h 955271"/>
              <a:gd name="connsiteX87" fmla="*/ 5684952 w 5741575"/>
              <a:gd name="connsiteY87" fmla="*/ 26088 h 955271"/>
              <a:gd name="connsiteX88" fmla="*/ 5741575 w 5741575"/>
              <a:gd name="connsiteY88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0426 w 5741575"/>
              <a:gd name="connsiteY22" fmla="*/ 721810 h 955271"/>
              <a:gd name="connsiteX23" fmla="*/ 1306771 w 5741575"/>
              <a:gd name="connsiteY23" fmla="*/ 717936 h 955271"/>
              <a:gd name="connsiteX24" fmla="*/ 1374314 w 5741575"/>
              <a:gd name="connsiteY24" fmla="*/ 688815 h 955271"/>
              <a:gd name="connsiteX25" fmla="*/ 1378034 w 5741575"/>
              <a:gd name="connsiteY25" fmla="*/ 685842 h 955271"/>
              <a:gd name="connsiteX26" fmla="*/ 1395604 w 5741575"/>
              <a:gd name="connsiteY26" fmla="*/ 680460 h 955271"/>
              <a:gd name="connsiteX27" fmla="*/ 1397206 w 5741575"/>
              <a:gd name="connsiteY27" fmla="*/ 670793 h 955271"/>
              <a:gd name="connsiteX28" fmla="*/ 1421250 w 5741575"/>
              <a:gd name="connsiteY28" fmla="*/ 656855 h 955271"/>
              <a:gd name="connsiteX29" fmla="*/ 1494753 w 5741575"/>
              <a:gd name="connsiteY29" fmla="*/ 644686 h 955271"/>
              <a:gd name="connsiteX30" fmla="*/ 1616217 w 5741575"/>
              <a:gd name="connsiteY30" fmla="*/ 622107 h 955271"/>
              <a:gd name="connsiteX31" fmla="*/ 1710928 w 5741575"/>
              <a:gd name="connsiteY31" fmla="*/ 600666 h 955271"/>
              <a:gd name="connsiteX32" fmla="*/ 1743718 w 5741575"/>
              <a:gd name="connsiteY32" fmla="*/ 584327 h 955271"/>
              <a:gd name="connsiteX33" fmla="*/ 1873778 w 5741575"/>
              <a:gd name="connsiteY33" fmla="*/ 530130 h 955271"/>
              <a:gd name="connsiteX34" fmla="*/ 1988411 w 5741575"/>
              <a:gd name="connsiteY34" fmla="*/ 491599 h 955271"/>
              <a:gd name="connsiteX35" fmla="*/ 2085507 w 5741575"/>
              <a:gd name="connsiteY35" fmla="*/ 498527 h 955271"/>
              <a:gd name="connsiteX36" fmla="*/ 2090767 w 5741575"/>
              <a:gd name="connsiteY36" fmla="*/ 490616 h 955271"/>
              <a:gd name="connsiteX37" fmla="*/ 2151143 w 5741575"/>
              <a:gd name="connsiteY37" fmla="*/ 478332 h 955271"/>
              <a:gd name="connsiteX38" fmla="*/ 2378710 w 5741575"/>
              <a:gd name="connsiteY38" fmla="*/ 477570 h 955271"/>
              <a:gd name="connsiteX39" fmla="*/ 2496256 w 5741575"/>
              <a:gd name="connsiteY39" fmla="*/ 452396 h 955271"/>
              <a:gd name="connsiteX40" fmla="*/ 2535387 w 5741575"/>
              <a:gd name="connsiteY40" fmla="*/ 436645 h 955271"/>
              <a:gd name="connsiteX41" fmla="*/ 2601109 w 5741575"/>
              <a:gd name="connsiteY41" fmla="*/ 410678 h 955271"/>
              <a:gd name="connsiteX42" fmla="*/ 2643855 w 5741575"/>
              <a:gd name="connsiteY42" fmla="*/ 374482 h 955271"/>
              <a:gd name="connsiteX43" fmla="*/ 2657726 w 5741575"/>
              <a:gd name="connsiteY43" fmla="*/ 365841 h 955271"/>
              <a:gd name="connsiteX44" fmla="*/ 2687125 w 5741575"/>
              <a:gd name="connsiteY44" fmla="*/ 366820 h 955271"/>
              <a:gd name="connsiteX45" fmla="*/ 2697479 w 5741575"/>
              <a:gd name="connsiteY45" fmla="*/ 361430 h 955271"/>
              <a:gd name="connsiteX46" fmla="*/ 2701547 w 5741575"/>
              <a:gd name="connsiteY46" fmla="*/ 361545 h 955271"/>
              <a:gd name="connsiteX47" fmla="*/ 2711054 w 5741575"/>
              <a:gd name="connsiteY47" fmla="*/ 360597 h 955271"/>
              <a:gd name="connsiteX48" fmla="*/ 2710438 w 5741575"/>
              <a:gd name="connsiteY48" fmla="*/ 366958 h 955271"/>
              <a:gd name="connsiteX49" fmla="*/ 2722936 w 5741575"/>
              <a:gd name="connsiteY49" fmla="*/ 377633 h 955271"/>
              <a:gd name="connsiteX50" fmla="*/ 2777227 w 5741575"/>
              <a:gd name="connsiteY50" fmla="*/ 368972 h 955271"/>
              <a:gd name="connsiteX51" fmla="*/ 2779510 w 5741575"/>
              <a:gd name="connsiteY51" fmla="*/ 361652 h 955271"/>
              <a:gd name="connsiteX52" fmla="*/ 2786278 w 5741575"/>
              <a:gd name="connsiteY52" fmla="*/ 359869 h 955271"/>
              <a:gd name="connsiteX53" fmla="*/ 2792101 w 5741575"/>
              <a:gd name="connsiteY53" fmla="*/ 365927 h 955271"/>
              <a:gd name="connsiteX54" fmla="*/ 2885545 w 5741575"/>
              <a:gd name="connsiteY54" fmla="*/ 372818 h 955271"/>
              <a:gd name="connsiteX55" fmla="*/ 3009558 w 5741575"/>
              <a:gd name="connsiteY55" fmla="*/ 370573 h 955271"/>
              <a:gd name="connsiteX56" fmla="*/ 3095010 w 5741575"/>
              <a:gd name="connsiteY56" fmla="*/ 332454 h 955271"/>
              <a:gd name="connsiteX57" fmla="*/ 3103742 w 5741575"/>
              <a:gd name="connsiteY57" fmla="*/ 337974 h 955271"/>
              <a:gd name="connsiteX58" fmla="*/ 3165093 w 5741575"/>
              <a:gd name="connsiteY58" fmla="*/ 329459 h 955271"/>
              <a:gd name="connsiteX59" fmla="*/ 3373785 w 5741575"/>
              <a:gd name="connsiteY59" fmla="*/ 255680 h 955271"/>
              <a:gd name="connsiteX60" fmla="*/ 3493851 w 5741575"/>
              <a:gd name="connsiteY60" fmla="*/ 240255 h 955271"/>
              <a:gd name="connsiteX61" fmla="*/ 3537470 w 5741575"/>
              <a:gd name="connsiteY61" fmla="*/ 241867 h 955271"/>
              <a:gd name="connsiteX62" fmla="*/ 3610489 w 5741575"/>
              <a:gd name="connsiteY62" fmla="*/ 244128 h 955271"/>
              <a:gd name="connsiteX63" fmla="*/ 3667539 w 5741575"/>
              <a:gd name="connsiteY63" fmla="*/ 263271 h 955271"/>
              <a:gd name="connsiteX64" fmla="*/ 3727614 w 5741575"/>
              <a:gd name="connsiteY64" fmla="*/ 258245 h 955271"/>
              <a:gd name="connsiteX65" fmla="*/ 3738369 w 5741575"/>
              <a:gd name="connsiteY65" fmla="*/ 234506 h 955271"/>
              <a:gd name="connsiteX66" fmla="*/ 3803670 w 5741575"/>
              <a:gd name="connsiteY66" fmla="*/ 236457 h 955271"/>
              <a:gd name="connsiteX67" fmla="*/ 3903080 w 5741575"/>
              <a:gd name="connsiteY67" fmla="*/ 241890 h 955271"/>
              <a:gd name="connsiteX68" fmla="*/ 4114838 w 5741575"/>
              <a:gd name="connsiteY68" fmla="*/ 238165 h 955271"/>
              <a:gd name="connsiteX69" fmla="*/ 4271023 w 5741575"/>
              <a:gd name="connsiteY69" fmla="*/ 241959 h 955271"/>
              <a:gd name="connsiteX70" fmla="*/ 4367397 w 5741575"/>
              <a:gd name="connsiteY70" fmla="*/ 271442 h 955271"/>
              <a:gd name="connsiteX71" fmla="*/ 4495366 w 5741575"/>
              <a:gd name="connsiteY71" fmla="*/ 271618 h 955271"/>
              <a:gd name="connsiteX72" fmla="*/ 4517347 w 5741575"/>
              <a:gd name="connsiteY72" fmla="*/ 275639 h 955271"/>
              <a:gd name="connsiteX73" fmla="*/ 4546116 w 5741575"/>
              <a:gd name="connsiteY73" fmla="*/ 268568 h 955271"/>
              <a:gd name="connsiteX74" fmla="*/ 4661259 w 5741575"/>
              <a:gd name="connsiteY74" fmla="*/ 238966 h 955271"/>
              <a:gd name="connsiteX75" fmla="*/ 4750403 w 5741575"/>
              <a:gd name="connsiteY75" fmla="*/ 204364 h 955271"/>
              <a:gd name="connsiteX76" fmla="*/ 4867614 w 5741575"/>
              <a:gd name="connsiteY76" fmla="*/ 208668 h 955271"/>
              <a:gd name="connsiteX77" fmla="*/ 4937036 w 5741575"/>
              <a:gd name="connsiteY77" fmla="*/ 195446 h 955271"/>
              <a:gd name="connsiteX78" fmla="*/ 5047626 w 5741575"/>
              <a:gd name="connsiteY78" fmla="*/ 149604 h 955271"/>
              <a:gd name="connsiteX79" fmla="*/ 5200247 w 5741575"/>
              <a:gd name="connsiteY79" fmla="*/ 142695 h 955271"/>
              <a:gd name="connsiteX80" fmla="*/ 5235691 w 5741575"/>
              <a:gd name="connsiteY80" fmla="*/ 173330 h 955271"/>
              <a:gd name="connsiteX81" fmla="*/ 5280133 w 5741575"/>
              <a:gd name="connsiteY81" fmla="*/ 189342 h 955271"/>
              <a:gd name="connsiteX82" fmla="*/ 5291963 w 5741575"/>
              <a:gd name="connsiteY82" fmla="*/ 139446 h 955271"/>
              <a:gd name="connsiteX83" fmla="*/ 5418472 w 5741575"/>
              <a:gd name="connsiteY83" fmla="*/ 89163 h 955271"/>
              <a:gd name="connsiteX84" fmla="*/ 5482354 w 5741575"/>
              <a:gd name="connsiteY84" fmla="*/ 69470 h 955271"/>
              <a:gd name="connsiteX85" fmla="*/ 5583280 w 5741575"/>
              <a:gd name="connsiteY85" fmla="*/ 49787 h 955271"/>
              <a:gd name="connsiteX86" fmla="*/ 5613766 w 5741575"/>
              <a:gd name="connsiteY86" fmla="*/ 41855 h 955271"/>
              <a:gd name="connsiteX87" fmla="*/ 5684952 w 5741575"/>
              <a:gd name="connsiteY87" fmla="*/ 26088 h 955271"/>
              <a:gd name="connsiteX88" fmla="*/ 5741575 w 5741575"/>
              <a:gd name="connsiteY88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0426 w 5741575"/>
              <a:gd name="connsiteY22" fmla="*/ 721810 h 955271"/>
              <a:gd name="connsiteX23" fmla="*/ 1306771 w 5741575"/>
              <a:gd name="connsiteY23" fmla="*/ 717936 h 955271"/>
              <a:gd name="connsiteX24" fmla="*/ 1374314 w 5741575"/>
              <a:gd name="connsiteY24" fmla="*/ 688815 h 955271"/>
              <a:gd name="connsiteX25" fmla="*/ 1378034 w 5741575"/>
              <a:gd name="connsiteY25" fmla="*/ 685842 h 955271"/>
              <a:gd name="connsiteX26" fmla="*/ 1395604 w 5741575"/>
              <a:gd name="connsiteY26" fmla="*/ 680460 h 955271"/>
              <a:gd name="connsiteX27" fmla="*/ 1397206 w 5741575"/>
              <a:gd name="connsiteY27" fmla="*/ 670793 h 955271"/>
              <a:gd name="connsiteX28" fmla="*/ 1441364 w 5741575"/>
              <a:gd name="connsiteY28" fmla="*/ 661393 h 955271"/>
              <a:gd name="connsiteX29" fmla="*/ 1494753 w 5741575"/>
              <a:gd name="connsiteY29" fmla="*/ 644686 h 955271"/>
              <a:gd name="connsiteX30" fmla="*/ 1616217 w 5741575"/>
              <a:gd name="connsiteY30" fmla="*/ 622107 h 955271"/>
              <a:gd name="connsiteX31" fmla="*/ 1710928 w 5741575"/>
              <a:gd name="connsiteY31" fmla="*/ 600666 h 955271"/>
              <a:gd name="connsiteX32" fmla="*/ 1743718 w 5741575"/>
              <a:gd name="connsiteY32" fmla="*/ 584327 h 955271"/>
              <a:gd name="connsiteX33" fmla="*/ 1873778 w 5741575"/>
              <a:gd name="connsiteY33" fmla="*/ 530130 h 955271"/>
              <a:gd name="connsiteX34" fmla="*/ 1988411 w 5741575"/>
              <a:gd name="connsiteY34" fmla="*/ 491599 h 955271"/>
              <a:gd name="connsiteX35" fmla="*/ 2085507 w 5741575"/>
              <a:gd name="connsiteY35" fmla="*/ 498527 h 955271"/>
              <a:gd name="connsiteX36" fmla="*/ 2090767 w 5741575"/>
              <a:gd name="connsiteY36" fmla="*/ 490616 h 955271"/>
              <a:gd name="connsiteX37" fmla="*/ 2151143 w 5741575"/>
              <a:gd name="connsiteY37" fmla="*/ 478332 h 955271"/>
              <a:gd name="connsiteX38" fmla="*/ 2378710 w 5741575"/>
              <a:gd name="connsiteY38" fmla="*/ 477570 h 955271"/>
              <a:gd name="connsiteX39" fmla="*/ 2496256 w 5741575"/>
              <a:gd name="connsiteY39" fmla="*/ 452396 h 955271"/>
              <a:gd name="connsiteX40" fmla="*/ 2535387 w 5741575"/>
              <a:gd name="connsiteY40" fmla="*/ 436645 h 955271"/>
              <a:gd name="connsiteX41" fmla="*/ 2601109 w 5741575"/>
              <a:gd name="connsiteY41" fmla="*/ 410678 h 955271"/>
              <a:gd name="connsiteX42" fmla="*/ 2643855 w 5741575"/>
              <a:gd name="connsiteY42" fmla="*/ 374482 h 955271"/>
              <a:gd name="connsiteX43" fmla="*/ 2657726 w 5741575"/>
              <a:gd name="connsiteY43" fmla="*/ 365841 h 955271"/>
              <a:gd name="connsiteX44" fmla="*/ 2687125 w 5741575"/>
              <a:gd name="connsiteY44" fmla="*/ 366820 h 955271"/>
              <a:gd name="connsiteX45" fmla="*/ 2697479 w 5741575"/>
              <a:gd name="connsiteY45" fmla="*/ 361430 h 955271"/>
              <a:gd name="connsiteX46" fmla="*/ 2701547 w 5741575"/>
              <a:gd name="connsiteY46" fmla="*/ 361545 h 955271"/>
              <a:gd name="connsiteX47" fmla="*/ 2711054 w 5741575"/>
              <a:gd name="connsiteY47" fmla="*/ 360597 h 955271"/>
              <a:gd name="connsiteX48" fmla="*/ 2710438 w 5741575"/>
              <a:gd name="connsiteY48" fmla="*/ 366958 h 955271"/>
              <a:gd name="connsiteX49" fmla="*/ 2722936 w 5741575"/>
              <a:gd name="connsiteY49" fmla="*/ 377633 h 955271"/>
              <a:gd name="connsiteX50" fmla="*/ 2777227 w 5741575"/>
              <a:gd name="connsiteY50" fmla="*/ 368972 h 955271"/>
              <a:gd name="connsiteX51" fmla="*/ 2779510 w 5741575"/>
              <a:gd name="connsiteY51" fmla="*/ 361652 h 955271"/>
              <a:gd name="connsiteX52" fmla="*/ 2786278 w 5741575"/>
              <a:gd name="connsiteY52" fmla="*/ 359869 h 955271"/>
              <a:gd name="connsiteX53" fmla="*/ 2792101 w 5741575"/>
              <a:gd name="connsiteY53" fmla="*/ 365927 h 955271"/>
              <a:gd name="connsiteX54" fmla="*/ 2885545 w 5741575"/>
              <a:gd name="connsiteY54" fmla="*/ 372818 h 955271"/>
              <a:gd name="connsiteX55" fmla="*/ 3009558 w 5741575"/>
              <a:gd name="connsiteY55" fmla="*/ 370573 h 955271"/>
              <a:gd name="connsiteX56" fmla="*/ 3095010 w 5741575"/>
              <a:gd name="connsiteY56" fmla="*/ 332454 h 955271"/>
              <a:gd name="connsiteX57" fmla="*/ 3103742 w 5741575"/>
              <a:gd name="connsiteY57" fmla="*/ 337974 h 955271"/>
              <a:gd name="connsiteX58" fmla="*/ 3165093 w 5741575"/>
              <a:gd name="connsiteY58" fmla="*/ 329459 h 955271"/>
              <a:gd name="connsiteX59" fmla="*/ 3373785 w 5741575"/>
              <a:gd name="connsiteY59" fmla="*/ 255680 h 955271"/>
              <a:gd name="connsiteX60" fmla="*/ 3493851 w 5741575"/>
              <a:gd name="connsiteY60" fmla="*/ 240255 h 955271"/>
              <a:gd name="connsiteX61" fmla="*/ 3537470 w 5741575"/>
              <a:gd name="connsiteY61" fmla="*/ 241867 h 955271"/>
              <a:gd name="connsiteX62" fmla="*/ 3610489 w 5741575"/>
              <a:gd name="connsiteY62" fmla="*/ 244128 h 955271"/>
              <a:gd name="connsiteX63" fmla="*/ 3667539 w 5741575"/>
              <a:gd name="connsiteY63" fmla="*/ 263271 h 955271"/>
              <a:gd name="connsiteX64" fmla="*/ 3727614 w 5741575"/>
              <a:gd name="connsiteY64" fmla="*/ 258245 h 955271"/>
              <a:gd name="connsiteX65" fmla="*/ 3738369 w 5741575"/>
              <a:gd name="connsiteY65" fmla="*/ 234506 h 955271"/>
              <a:gd name="connsiteX66" fmla="*/ 3803670 w 5741575"/>
              <a:gd name="connsiteY66" fmla="*/ 236457 h 955271"/>
              <a:gd name="connsiteX67" fmla="*/ 3903080 w 5741575"/>
              <a:gd name="connsiteY67" fmla="*/ 241890 h 955271"/>
              <a:gd name="connsiteX68" fmla="*/ 4114838 w 5741575"/>
              <a:gd name="connsiteY68" fmla="*/ 238165 h 955271"/>
              <a:gd name="connsiteX69" fmla="*/ 4271023 w 5741575"/>
              <a:gd name="connsiteY69" fmla="*/ 241959 h 955271"/>
              <a:gd name="connsiteX70" fmla="*/ 4367397 w 5741575"/>
              <a:gd name="connsiteY70" fmla="*/ 271442 h 955271"/>
              <a:gd name="connsiteX71" fmla="*/ 4495366 w 5741575"/>
              <a:gd name="connsiteY71" fmla="*/ 271618 h 955271"/>
              <a:gd name="connsiteX72" fmla="*/ 4517347 w 5741575"/>
              <a:gd name="connsiteY72" fmla="*/ 275639 h 955271"/>
              <a:gd name="connsiteX73" fmla="*/ 4546116 w 5741575"/>
              <a:gd name="connsiteY73" fmla="*/ 268568 h 955271"/>
              <a:gd name="connsiteX74" fmla="*/ 4661259 w 5741575"/>
              <a:gd name="connsiteY74" fmla="*/ 238966 h 955271"/>
              <a:gd name="connsiteX75" fmla="*/ 4750403 w 5741575"/>
              <a:gd name="connsiteY75" fmla="*/ 204364 h 955271"/>
              <a:gd name="connsiteX76" fmla="*/ 4867614 w 5741575"/>
              <a:gd name="connsiteY76" fmla="*/ 208668 h 955271"/>
              <a:gd name="connsiteX77" fmla="*/ 4937036 w 5741575"/>
              <a:gd name="connsiteY77" fmla="*/ 195446 h 955271"/>
              <a:gd name="connsiteX78" fmla="*/ 5047626 w 5741575"/>
              <a:gd name="connsiteY78" fmla="*/ 149604 h 955271"/>
              <a:gd name="connsiteX79" fmla="*/ 5200247 w 5741575"/>
              <a:gd name="connsiteY79" fmla="*/ 142695 h 955271"/>
              <a:gd name="connsiteX80" fmla="*/ 5235691 w 5741575"/>
              <a:gd name="connsiteY80" fmla="*/ 173330 h 955271"/>
              <a:gd name="connsiteX81" fmla="*/ 5280133 w 5741575"/>
              <a:gd name="connsiteY81" fmla="*/ 189342 h 955271"/>
              <a:gd name="connsiteX82" fmla="*/ 5291963 w 5741575"/>
              <a:gd name="connsiteY82" fmla="*/ 139446 h 955271"/>
              <a:gd name="connsiteX83" fmla="*/ 5418472 w 5741575"/>
              <a:gd name="connsiteY83" fmla="*/ 89163 h 955271"/>
              <a:gd name="connsiteX84" fmla="*/ 5482354 w 5741575"/>
              <a:gd name="connsiteY84" fmla="*/ 69470 h 955271"/>
              <a:gd name="connsiteX85" fmla="*/ 5583280 w 5741575"/>
              <a:gd name="connsiteY85" fmla="*/ 49787 h 955271"/>
              <a:gd name="connsiteX86" fmla="*/ 5613766 w 5741575"/>
              <a:gd name="connsiteY86" fmla="*/ 41855 h 955271"/>
              <a:gd name="connsiteX87" fmla="*/ 5684952 w 5741575"/>
              <a:gd name="connsiteY87" fmla="*/ 26088 h 955271"/>
              <a:gd name="connsiteX88" fmla="*/ 5741575 w 5741575"/>
              <a:gd name="connsiteY88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0426 w 5741575"/>
              <a:gd name="connsiteY22" fmla="*/ 721810 h 955271"/>
              <a:gd name="connsiteX23" fmla="*/ 1306771 w 5741575"/>
              <a:gd name="connsiteY23" fmla="*/ 717936 h 955271"/>
              <a:gd name="connsiteX24" fmla="*/ 1374314 w 5741575"/>
              <a:gd name="connsiteY24" fmla="*/ 688815 h 955271"/>
              <a:gd name="connsiteX25" fmla="*/ 1378034 w 5741575"/>
              <a:gd name="connsiteY25" fmla="*/ 685842 h 955271"/>
              <a:gd name="connsiteX26" fmla="*/ 1395604 w 5741575"/>
              <a:gd name="connsiteY26" fmla="*/ 680460 h 955271"/>
              <a:gd name="connsiteX27" fmla="*/ 1397206 w 5741575"/>
              <a:gd name="connsiteY27" fmla="*/ 670793 h 955271"/>
              <a:gd name="connsiteX28" fmla="*/ 1494753 w 5741575"/>
              <a:gd name="connsiteY28" fmla="*/ 644686 h 955271"/>
              <a:gd name="connsiteX29" fmla="*/ 1616217 w 5741575"/>
              <a:gd name="connsiteY29" fmla="*/ 622107 h 955271"/>
              <a:gd name="connsiteX30" fmla="*/ 1710928 w 5741575"/>
              <a:gd name="connsiteY30" fmla="*/ 600666 h 955271"/>
              <a:gd name="connsiteX31" fmla="*/ 1743718 w 5741575"/>
              <a:gd name="connsiteY31" fmla="*/ 584327 h 955271"/>
              <a:gd name="connsiteX32" fmla="*/ 1873778 w 5741575"/>
              <a:gd name="connsiteY32" fmla="*/ 530130 h 955271"/>
              <a:gd name="connsiteX33" fmla="*/ 1988411 w 5741575"/>
              <a:gd name="connsiteY33" fmla="*/ 491599 h 955271"/>
              <a:gd name="connsiteX34" fmla="*/ 2085507 w 5741575"/>
              <a:gd name="connsiteY34" fmla="*/ 498527 h 955271"/>
              <a:gd name="connsiteX35" fmla="*/ 2090767 w 5741575"/>
              <a:gd name="connsiteY35" fmla="*/ 490616 h 955271"/>
              <a:gd name="connsiteX36" fmla="*/ 2151143 w 5741575"/>
              <a:gd name="connsiteY36" fmla="*/ 478332 h 955271"/>
              <a:gd name="connsiteX37" fmla="*/ 2378710 w 5741575"/>
              <a:gd name="connsiteY37" fmla="*/ 477570 h 955271"/>
              <a:gd name="connsiteX38" fmla="*/ 2496256 w 5741575"/>
              <a:gd name="connsiteY38" fmla="*/ 452396 h 955271"/>
              <a:gd name="connsiteX39" fmla="*/ 2535387 w 5741575"/>
              <a:gd name="connsiteY39" fmla="*/ 436645 h 955271"/>
              <a:gd name="connsiteX40" fmla="*/ 2601109 w 5741575"/>
              <a:gd name="connsiteY40" fmla="*/ 410678 h 955271"/>
              <a:gd name="connsiteX41" fmla="*/ 2643855 w 5741575"/>
              <a:gd name="connsiteY41" fmla="*/ 374482 h 955271"/>
              <a:gd name="connsiteX42" fmla="*/ 2657726 w 5741575"/>
              <a:gd name="connsiteY42" fmla="*/ 365841 h 955271"/>
              <a:gd name="connsiteX43" fmla="*/ 2687125 w 5741575"/>
              <a:gd name="connsiteY43" fmla="*/ 366820 h 955271"/>
              <a:gd name="connsiteX44" fmla="*/ 2697479 w 5741575"/>
              <a:gd name="connsiteY44" fmla="*/ 361430 h 955271"/>
              <a:gd name="connsiteX45" fmla="*/ 2701547 w 5741575"/>
              <a:gd name="connsiteY45" fmla="*/ 361545 h 955271"/>
              <a:gd name="connsiteX46" fmla="*/ 2711054 w 5741575"/>
              <a:gd name="connsiteY46" fmla="*/ 360597 h 955271"/>
              <a:gd name="connsiteX47" fmla="*/ 2710438 w 5741575"/>
              <a:gd name="connsiteY47" fmla="*/ 366958 h 955271"/>
              <a:gd name="connsiteX48" fmla="*/ 2722936 w 5741575"/>
              <a:gd name="connsiteY48" fmla="*/ 377633 h 955271"/>
              <a:gd name="connsiteX49" fmla="*/ 2777227 w 5741575"/>
              <a:gd name="connsiteY49" fmla="*/ 368972 h 955271"/>
              <a:gd name="connsiteX50" fmla="*/ 2779510 w 5741575"/>
              <a:gd name="connsiteY50" fmla="*/ 361652 h 955271"/>
              <a:gd name="connsiteX51" fmla="*/ 2786278 w 5741575"/>
              <a:gd name="connsiteY51" fmla="*/ 359869 h 955271"/>
              <a:gd name="connsiteX52" fmla="*/ 2792101 w 5741575"/>
              <a:gd name="connsiteY52" fmla="*/ 365927 h 955271"/>
              <a:gd name="connsiteX53" fmla="*/ 2885545 w 5741575"/>
              <a:gd name="connsiteY53" fmla="*/ 372818 h 955271"/>
              <a:gd name="connsiteX54" fmla="*/ 3009558 w 5741575"/>
              <a:gd name="connsiteY54" fmla="*/ 370573 h 955271"/>
              <a:gd name="connsiteX55" fmla="*/ 3095010 w 5741575"/>
              <a:gd name="connsiteY55" fmla="*/ 332454 h 955271"/>
              <a:gd name="connsiteX56" fmla="*/ 3103742 w 5741575"/>
              <a:gd name="connsiteY56" fmla="*/ 337974 h 955271"/>
              <a:gd name="connsiteX57" fmla="*/ 3165093 w 5741575"/>
              <a:gd name="connsiteY57" fmla="*/ 329459 h 955271"/>
              <a:gd name="connsiteX58" fmla="*/ 3373785 w 5741575"/>
              <a:gd name="connsiteY58" fmla="*/ 255680 h 955271"/>
              <a:gd name="connsiteX59" fmla="*/ 3493851 w 5741575"/>
              <a:gd name="connsiteY59" fmla="*/ 240255 h 955271"/>
              <a:gd name="connsiteX60" fmla="*/ 3537470 w 5741575"/>
              <a:gd name="connsiteY60" fmla="*/ 241867 h 955271"/>
              <a:gd name="connsiteX61" fmla="*/ 3610489 w 5741575"/>
              <a:gd name="connsiteY61" fmla="*/ 244128 h 955271"/>
              <a:gd name="connsiteX62" fmla="*/ 3667539 w 5741575"/>
              <a:gd name="connsiteY62" fmla="*/ 263271 h 955271"/>
              <a:gd name="connsiteX63" fmla="*/ 3727614 w 5741575"/>
              <a:gd name="connsiteY63" fmla="*/ 258245 h 955271"/>
              <a:gd name="connsiteX64" fmla="*/ 3738369 w 5741575"/>
              <a:gd name="connsiteY64" fmla="*/ 234506 h 955271"/>
              <a:gd name="connsiteX65" fmla="*/ 3803670 w 5741575"/>
              <a:gd name="connsiteY65" fmla="*/ 236457 h 955271"/>
              <a:gd name="connsiteX66" fmla="*/ 3903080 w 5741575"/>
              <a:gd name="connsiteY66" fmla="*/ 241890 h 955271"/>
              <a:gd name="connsiteX67" fmla="*/ 4114838 w 5741575"/>
              <a:gd name="connsiteY67" fmla="*/ 238165 h 955271"/>
              <a:gd name="connsiteX68" fmla="*/ 4271023 w 5741575"/>
              <a:gd name="connsiteY68" fmla="*/ 241959 h 955271"/>
              <a:gd name="connsiteX69" fmla="*/ 4367397 w 5741575"/>
              <a:gd name="connsiteY69" fmla="*/ 271442 h 955271"/>
              <a:gd name="connsiteX70" fmla="*/ 4495366 w 5741575"/>
              <a:gd name="connsiteY70" fmla="*/ 271618 h 955271"/>
              <a:gd name="connsiteX71" fmla="*/ 4517347 w 5741575"/>
              <a:gd name="connsiteY71" fmla="*/ 275639 h 955271"/>
              <a:gd name="connsiteX72" fmla="*/ 4546116 w 5741575"/>
              <a:gd name="connsiteY72" fmla="*/ 268568 h 955271"/>
              <a:gd name="connsiteX73" fmla="*/ 4661259 w 5741575"/>
              <a:gd name="connsiteY73" fmla="*/ 238966 h 955271"/>
              <a:gd name="connsiteX74" fmla="*/ 4750403 w 5741575"/>
              <a:gd name="connsiteY74" fmla="*/ 204364 h 955271"/>
              <a:gd name="connsiteX75" fmla="*/ 4867614 w 5741575"/>
              <a:gd name="connsiteY75" fmla="*/ 208668 h 955271"/>
              <a:gd name="connsiteX76" fmla="*/ 4937036 w 5741575"/>
              <a:gd name="connsiteY76" fmla="*/ 195446 h 955271"/>
              <a:gd name="connsiteX77" fmla="*/ 5047626 w 5741575"/>
              <a:gd name="connsiteY77" fmla="*/ 149604 h 955271"/>
              <a:gd name="connsiteX78" fmla="*/ 5200247 w 5741575"/>
              <a:gd name="connsiteY78" fmla="*/ 142695 h 955271"/>
              <a:gd name="connsiteX79" fmla="*/ 5235691 w 5741575"/>
              <a:gd name="connsiteY79" fmla="*/ 173330 h 955271"/>
              <a:gd name="connsiteX80" fmla="*/ 5280133 w 5741575"/>
              <a:gd name="connsiteY80" fmla="*/ 189342 h 955271"/>
              <a:gd name="connsiteX81" fmla="*/ 5291963 w 5741575"/>
              <a:gd name="connsiteY81" fmla="*/ 139446 h 955271"/>
              <a:gd name="connsiteX82" fmla="*/ 5418472 w 5741575"/>
              <a:gd name="connsiteY82" fmla="*/ 89163 h 955271"/>
              <a:gd name="connsiteX83" fmla="*/ 5482354 w 5741575"/>
              <a:gd name="connsiteY83" fmla="*/ 69470 h 955271"/>
              <a:gd name="connsiteX84" fmla="*/ 5583280 w 5741575"/>
              <a:gd name="connsiteY84" fmla="*/ 49787 h 955271"/>
              <a:gd name="connsiteX85" fmla="*/ 5613766 w 5741575"/>
              <a:gd name="connsiteY85" fmla="*/ 41855 h 955271"/>
              <a:gd name="connsiteX86" fmla="*/ 5684952 w 5741575"/>
              <a:gd name="connsiteY86" fmla="*/ 26088 h 955271"/>
              <a:gd name="connsiteX87" fmla="*/ 5741575 w 5741575"/>
              <a:gd name="connsiteY87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306771 w 5741575"/>
              <a:gd name="connsiteY22" fmla="*/ 717936 h 955271"/>
              <a:gd name="connsiteX23" fmla="*/ 1374314 w 5741575"/>
              <a:gd name="connsiteY23" fmla="*/ 688815 h 955271"/>
              <a:gd name="connsiteX24" fmla="*/ 1378034 w 5741575"/>
              <a:gd name="connsiteY24" fmla="*/ 685842 h 955271"/>
              <a:gd name="connsiteX25" fmla="*/ 1395604 w 5741575"/>
              <a:gd name="connsiteY25" fmla="*/ 680460 h 955271"/>
              <a:gd name="connsiteX26" fmla="*/ 1397206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10438 w 5741575"/>
              <a:gd name="connsiteY46" fmla="*/ 366958 h 955271"/>
              <a:gd name="connsiteX47" fmla="*/ 2722936 w 5741575"/>
              <a:gd name="connsiteY47" fmla="*/ 377633 h 955271"/>
              <a:gd name="connsiteX48" fmla="*/ 2777227 w 5741575"/>
              <a:gd name="connsiteY48" fmla="*/ 368972 h 955271"/>
              <a:gd name="connsiteX49" fmla="*/ 2779510 w 5741575"/>
              <a:gd name="connsiteY49" fmla="*/ 361652 h 955271"/>
              <a:gd name="connsiteX50" fmla="*/ 2786278 w 5741575"/>
              <a:gd name="connsiteY50" fmla="*/ 359869 h 955271"/>
              <a:gd name="connsiteX51" fmla="*/ 2792101 w 5741575"/>
              <a:gd name="connsiteY51" fmla="*/ 365927 h 955271"/>
              <a:gd name="connsiteX52" fmla="*/ 2885545 w 5741575"/>
              <a:gd name="connsiteY52" fmla="*/ 372818 h 955271"/>
              <a:gd name="connsiteX53" fmla="*/ 3009558 w 5741575"/>
              <a:gd name="connsiteY53" fmla="*/ 370573 h 955271"/>
              <a:gd name="connsiteX54" fmla="*/ 3095010 w 5741575"/>
              <a:gd name="connsiteY54" fmla="*/ 332454 h 955271"/>
              <a:gd name="connsiteX55" fmla="*/ 3103742 w 5741575"/>
              <a:gd name="connsiteY55" fmla="*/ 337974 h 955271"/>
              <a:gd name="connsiteX56" fmla="*/ 3165093 w 5741575"/>
              <a:gd name="connsiteY56" fmla="*/ 329459 h 955271"/>
              <a:gd name="connsiteX57" fmla="*/ 3373785 w 5741575"/>
              <a:gd name="connsiteY57" fmla="*/ 255680 h 955271"/>
              <a:gd name="connsiteX58" fmla="*/ 3493851 w 5741575"/>
              <a:gd name="connsiteY58" fmla="*/ 240255 h 955271"/>
              <a:gd name="connsiteX59" fmla="*/ 3537470 w 5741575"/>
              <a:gd name="connsiteY59" fmla="*/ 241867 h 955271"/>
              <a:gd name="connsiteX60" fmla="*/ 3610489 w 5741575"/>
              <a:gd name="connsiteY60" fmla="*/ 244128 h 955271"/>
              <a:gd name="connsiteX61" fmla="*/ 3667539 w 5741575"/>
              <a:gd name="connsiteY61" fmla="*/ 263271 h 955271"/>
              <a:gd name="connsiteX62" fmla="*/ 3727614 w 5741575"/>
              <a:gd name="connsiteY62" fmla="*/ 258245 h 955271"/>
              <a:gd name="connsiteX63" fmla="*/ 3738369 w 5741575"/>
              <a:gd name="connsiteY63" fmla="*/ 234506 h 955271"/>
              <a:gd name="connsiteX64" fmla="*/ 3803670 w 5741575"/>
              <a:gd name="connsiteY64" fmla="*/ 236457 h 955271"/>
              <a:gd name="connsiteX65" fmla="*/ 3903080 w 5741575"/>
              <a:gd name="connsiteY65" fmla="*/ 241890 h 955271"/>
              <a:gd name="connsiteX66" fmla="*/ 4114838 w 5741575"/>
              <a:gd name="connsiteY66" fmla="*/ 238165 h 955271"/>
              <a:gd name="connsiteX67" fmla="*/ 4271023 w 5741575"/>
              <a:gd name="connsiteY67" fmla="*/ 241959 h 955271"/>
              <a:gd name="connsiteX68" fmla="*/ 4367397 w 5741575"/>
              <a:gd name="connsiteY68" fmla="*/ 271442 h 955271"/>
              <a:gd name="connsiteX69" fmla="*/ 4495366 w 5741575"/>
              <a:gd name="connsiteY69" fmla="*/ 271618 h 955271"/>
              <a:gd name="connsiteX70" fmla="*/ 4517347 w 5741575"/>
              <a:gd name="connsiteY70" fmla="*/ 275639 h 955271"/>
              <a:gd name="connsiteX71" fmla="*/ 4546116 w 5741575"/>
              <a:gd name="connsiteY71" fmla="*/ 268568 h 955271"/>
              <a:gd name="connsiteX72" fmla="*/ 4661259 w 5741575"/>
              <a:gd name="connsiteY72" fmla="*/ 238966 h 955271"/>
              <a:gd name="connsiteX73" fmla="*/ 4750403 w 5741575"/>
              <a:gd name="connsiteY73" fmla="*/ 204364 h 955271"/>
              <a:gd name="connsiteX74" fmla="*/ 4867614 w 5741575"/>
              <a:gd name="connsiteY74" fmla="*/ 208668 h 955271"/>
              <a:gd name="connsiteX75" fmla="*/ 4937036 w 5741575"/>
              <a:gd name="connsiteY75" fmla="*/ 195446 h 955271"/>
              <a:gd name="connsiteX76" fmla="*/ 5047626 w 5741575"/>
              <a:gd name="connsiteY76" fmla="*/ 149604 h 955271"/>
              <a:gd name="connsiteX77" fmla="*/ 5200247 w 5741575"/>
              <a:gd name="connsiteY77" fmla="*/ 142695 h 955271"/>
              <a:gd name="connsiteX78" fmla="*/ 5235691 w 5741575"/>
              <a:gd name="connsiteY78" fmla="*/ 173330 h 955271"/>
              <a:gd name="connsiteX79" fmla="*/ 5280133 w 5741575"/>
              <a:gd name="connsiteY79" fmla="*/ 189342 h 955271"/>
              <a:gd name="connsiteX80" fmla="*/ 5291963 w 5741575"/>
              <a:gd name="connsiteY80" fmla="*/ 139446 h 955271"/>
              <a:gd name="connsiteX81" fmla="*/ 5418472 w 5741575"/>
              <a:gd name="connsiteY81" fmla="*/ 89163 h 955271"/>
              <a:gd name="connsiteX82" fmla="*/ 5482354 w 5741575"/>
              <a:gd name="connsiteY82" fmla="*/ 69470 h 955271"/>
              <a:gd name="connsiteX83" fmla="*/ 5583280 w 5741575"/>
              <a:gd name="connsiteY83" fmla="*/ 49787 h 955271"/>
              <a:gd name="connsiteX84" fmla="*/ 5613766 w 5741575"/>
              <a:gd name="connsiteY84" fmla="*/ 41855 h 955271"/>
              <a:gd name="connsiteX85" fmla="*/ 5684952 w 5741575"/>
              <a:gd name="connsiteY85" fmla="*/ 26088 h 955271"/>
              <a:gd name="connsiteX86" fmla="*/ 5741575 w 5741575"/>
              <a:gd name="connsiteY86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374314 w 5741575"/>
              <a:gd name="connsiteY23" fmla="*/ 688815 h 955271"/>
              <a:gd name="connsiteX24" fmla="*/ 1378034 w 5741575"/>
              <a:gd name="connsiteY24" fmla="*/ 685842 h 955271"/>
              <a:gd name="connsiteX25" fmla="*/ 1395604 w 5741575"/>
              <a:gd name="connsiteY25" fmla="*/ 680460 h 955271"/>
              <a:gd name="connsiteX26" fmla="*/ 1397206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10438 w 5741575"/>
              <a:gd name="connsiteY46" fmla="*/ 366958 h 955271"/>
              <a:gd name="connsiteX47" fmla="*/ 2722936 w 5741575"/>
              <a:gd name="connsiteY47" fmla="*/ 377633 h 955271"/>
              <a:gd name="connsiteX48" fmla="*/ 2777227 w 5741575"/>
              <a:gd name="connsiteY48" fmla="*/ 368972 h 955271"/>
              <a:gd name="connsiteX49" fmla="*/ 2779510 w 5741575"/>
              <a:gd name="connsiteY49" fmla="*/ 361652 h 955271"/>
              <a:gd name="connsiteX50" fmla="*/ 2786278 w 5741575"/>
              <a:gd name="connsiteY50" fmla="*/ 359869 h 955271"/>
              <a:gd name="connsiteX51" fmla="*/ 2792101 w 5741575"/>
              <a:gd name="connsiteY51" fmla="*/ 365927 h 955271"/>
              <a:gd name="connsiteX52" fmla="*/ 2885545 w 5741575"/>
              <a:gd name="connsiteY52" fmla="*/ 372818 h 955271"/>
              <a:gd name="connsiteX53" fmla="*/ 3009558 w 5741575"/>
              <a:gd name="connsiteY53" fmla="*/ 370573 h 955271"/>
              <a:gd name="connsiteX54" fmla="*/ 3095010 w 5741575"/>
              <a:gd name="connsiteY54" fmla="*/ 332454 h 955271"/>
              <a:gd name="connsiteX55" fmla="*/ 3103742 w 5741575"/>
              <a:gd name="connsiteY55" fmla="*/ 337974 h 955271"/>
              <a:gd name="connsiteX56" fmla="*/ 3165093 w 5741575"/>
              <a:gd name="connsiteY56" fmla="*/ 329459 h 955271"/>
              <a:gd name="connsiteX57" fmla="*/ 3373785 w 5741575"/>
              <a:gd name="connsiteY57" fmla="*/ 255680 h 955271"/>
              <a:gd name="connsiteX58" fmla="*/ 3493851 w 5741575"/>
              <a:gd name="connsiteY58" fmla="*/ 240255 h 955271"/>
              <a:gd name="connsiteX59" fmla="*/ 3537470 w 5741575"/>
              <a:gd name="connsiteY59" fmla="*/ 241867 h 955271"/>
              <a:gd name="connsiteX60" fmla="*/ 3610489 w 5741575"/>
              <a:gd name="connsiteY60" fmla="*/ 244128 h 955271"/>
              <a:gd name="connsiteX61" fmla="*/ 3667539 w 5741575"/>
              <a:gd name="connsiteY61" fmla="*/ 263271 h 955271"/>
              <a:gd name="connsiteX62" fmla="*/ 3727614 w 5741575"/>
              <a:gd name="connsiteY62" fmla="*/ 258245 h 955271"/>
              <a:gd name="connsiteX63" fmla="*/ 3738369 w 5741575"/>
              <a:gd name="connsiteY63" fmla="*/ 234506 h 955271"/>
              <a:gd name="connsiteX64" fmla="*/ 3803670 w 5741575"/>
              <a:gd name="connsiteY64" fmla="*/ 236457 h 955271"/>
              <a:gd name="connsiteX65" fmla="*/ 3903080 w 5741575"/>
              <a:gd name="connsiteY65" fmla="*/ 241890 h 955271"/>
              <a:gd name="connsiteX66" fmla="*/ 4114838 w 5741575"/>
              <a:gd name="connsiteY66" fmla="*/ 238165 h 955271"/>
              <a:gd name="connsiteX67" fmla="*/ 4271023 w 5741575"/>
              <a:gd name="connsiteY67" fmla="*/ 241959 h 955271"/>
              <a:gd name="connsiteX68" fmla="*/ 4367397 w 5741575"/>
              <a:gd name="connsiteY68" fmla="*/ 271442 h 955271"/>
              <a:gd name="connsiteX69" fmla="*/ 4495366 w 5741575"/>
              <a:gd name="connsiteY69" fmla="*/ 271618 h 955271"/>
              <a:gd name="connsiteX70" fmla="*/ 4517347 w 5741575"/>
              <a:gd name="connsiteY70" fmla="*/ 275639 h 955271"/>
              <a:gd name="connsiteX71" fmla="*/ 4546116 w 5741575"/>
              <a:gd name="connsiteY71" fmla="*/ 268568 h 955271"/>
              <a:gd name="connsiteX72" fmla="*/ 4661259 w 5741575"/>
              <a:gd name="connsiteY72" fmla="*/ 238966 h 955271"/>
              <a:gd name="connsiteX73" fmla="*/ 4750403 w 5741575"/>
              <a:gd name="connsiteY73" fmla="*/ 204364 h 955271"/>
              <a:gd name="connsiteX74" fmla="*/ 4867614 w 5741575"/>
              <a:gd name="connsiteY74" fmla="*/ 208668 h 955271"/>
              <a:gd name="connsiteX75" fmla="*/ 4937036 w 5741575"/>
              <a:gd name="connsiteY75" fmla="*/ 195446 h 955271"/>
              <a:gd name="connsiteX76" fmla="*/ 5047626 w 5741575"/>
              <a:gd name="connsiteY76" fmla="*/ 149604 h 955271"/>
              <a:gd name="connsiteX77" fmla="*/ 5200247 w 5741575"/>
              <a:gd name="connsiteY77" fmla="*/ 142695 h 955271"/>
              <a:gd name="connsiteX78" fmla="*/ 5235691 w 5741575"/>
              <a:gd name="connsiteY78" fmla="*/ 173330 h 955271"/>
              <a:gd name="connsiteX79" fmla="*/ 5280133 w 5741575"/>
              <a:gd name="connsiteY79" fmla="*/ 189342 h 955271"/>
              <a:gd name="connsiteX80" fmla="*/ 5291963 w 5741575"/>
              <a:gd name="connsiteY80" fmla="*/ 139446 h 955271"/>
              <a:gd name="connsiteX81" fmla="*/ 5418472 w 5741575"/>
              <a:gd name="connsiteY81" fmla="*/ 89163 h 955271"/>
              <a:gd name="connsiteX82" fmla="*/ 5482354 w 5741575"/>
              <a:gd name="connsiteY82" fmla="*/ 69470 h 955271"/>
              <a:gd name="connsiteX83" fmla="*/ 5583280 w 5741575"/>
              <a:gd name="connsiteY83" fmla="*/ 49787 h 955271"/>
              <a:gd name="connsiteX84" fmla="*/ 5613766 w 5741575"/>
              <a:gd name="connsiteY84" fmla="*/ 41855 h 955271"/>
              <a:gd name="connsiteX85" fmla="*/ 5684952 w 5741575"/>
              <a:gd name="connsiteY85" fmla="*/ 26088 h 955271"/>
              <a:gd name="connsiteX86" fmla="*/ 5741575 w 5741575"/>
              <a:gd name="connsiteY86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374314 w 5741575"/>
              <a:gd name="connsiteY23" fmla="*/ 688815 h 955271"/>
              <a:gd name="connsiteX24" fmla="*/ 1378034 w 5741575"/>
              <a:gd name="connsiteY24" fmla="*/ 685842 h 955271"/>
              <a:gd name="connsiteX25" fmla="*/ 1395604 w 5741575"/>
              <a:gd name="connsiteY25" fmla="*/ 680460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10438 w 5741575"/>
              <a:gd name="connsiteY46" fmla="*/ 366958 h 955271"/>
              <a:gd name="connsiteX47" fmla="*/ 2722936 w 5741575"/>
              <a:gd name="connsiteY47" fmla="*/ 377633 h 955271"/>
              <a:gd name="connsiteX48" fmla="*/ 2777227 w 5741575"/>
              <a:gd name="connsiteY48" fmla="*/ 368972 h 955271"/>
              <a:gd name="connsiteX49" fmla="*/ 2779510 w 5741575"/>
              <a:gd name="connsiteY49" fmla="*/ 361652 h 955271"/>
              <a:gd name="connsiteX50" fmla="*/ 2786278 w 5741575"/>
              <a:gd name="connsiteY50" fmla="*/ 359869 h 955271"/>
              <a:gd name="connsiteX51" fmla="*/ 2792101 w 5741575"/>
              <a:gd name="connsiteY51" fmla="*/ 365927 h 955271"/>
              <a:gd name="connsiteX52" fmla="*/ 2885545 w 5741575"/>
              <a:gd name="connsiteY52" fmla="*/ 372818 h 955271"/>
              <a:gd name="connsiteX53" fmla="*/ 3009558 w 5741575"/>
              <a:gd name="connsiteY53" fmla="*/ 370573 h 955271"/>
              <a:gd name="connsiteX54" fmla="*/ 3095010 w 5741575"/>
              <a:gd name="connsiteY54" fmla="*/ 332454 h 955271"/>
              <a:gd name="connsiteX55" fmla="*/ 3103742 w 5741575"/>
              <a:gd name="connsiteY55" fmla="*/ 337974 h 955271"/>
              <a:gd name="connsiteX56" fmla="*/ 3165093 w 5741575"/>
              <a:gd name="connsiteY56" fmla="*/ 329459 h 955271"/>
              <a:gd name="connsiteX57" fmla="*/ 3373785 w 5741575"/>
              <a:gd name="connsiteY57" fmla="*/ 255680 h 955271"/>
              <a:gd name="connsiteX58" fmla="*/ 3493851 w 5741575"/>
              <a:gd name="connsiteY58" fmla="*/ 240255 h 955271"/>
              <a:gd name="connsiteX59" fmla="*/ 3537470 w 5741575"/>
              <a:gd name="connsiteY59" fmla="*/ 241867 h 955271"/>
              <a:gd name="connsiteX60" fmla="*/ 3610489 w 5741575"/>
              <a:gd name="connsiteY60" fmla="*/ 244128 h 955271"/>
              <a:gd name="connsiteX61" fmla="*/ 3667539 w 5741575"/>
              <a:gd name="connsiteY61" fmla="*/ 263271 h 955271"/>
              <a:gd name="connsiteX62" fmla="*/ 3727614 w 5741575"/>
              <a:gd name="connsiteY62" fmla="*/ 258245 h 955271"/>
              <a:gd name="connsiteX63" fmla="*/ 3738369 w 5741575"/>
              <a:gd name="connsiteY63" fmla="*/ 234506 h 955271"/>
              <a:gd name="connsiteX64" fmla="*/ 3803670 w 5741575"/>
              <a:gd name="connsiteY64" fmla="*/ 236457 h 955271"/>
              <a:gd name="connsiteX65" fmla="*/ 3903080 w 5741575"/>
              <a:gd name="connsiteY65" fmla="*/ 241890 h 955271"/>
              <a:gd name="connsiteX66" fmla="*/ 4114838 w 5741575"/>
              <a:gd name="connsiteY66" fmla="*/ 238165 h 955271"/>
              <a:gd name="connsiteX67" fmla="*/ 4271023 w 5741575"/>
              <a:gd name="connsiteY67" fmla="*/ 241959 h 955271"/>
              <a:gd name="connsiteX68" fmla="*/ 4367397 w 5741575"/>
              <a:gd name="connsiteY68" fmla="*/ 271442 h 955271"/>
              <a:gd name="connsiteX69" fmla="*/ 4495366 w 5741575"/>
              <a:gd name="connsiteY69" fmla="*/ 271618 h 955271"/>
              <a:gd name="connsiteX70" fmla="*/ 4517347 w 5741575"/>
              <a:gd name="connsiteY70" fmla="*/ 275639 h 955271"/>
              <a:gd name="connsiteX71" fmla="*/ 4546116 w 5741575"/>
              <a:gd name="connsiteY71" fmla="*/ 268568 h 955271"/>
              <a:gd name="connsiteX72" fmla="*/ 4661259 w 5741575"/>
              <a:gd name="connsiteY72" fmla="*/ 238966 h 955271"/>
              <a:gd name="connsiteX73" fmla="*/ 4750403 w 5741575"/>
              <a:gd name="connsiteY73" fmla="*/ 204364 h 955271"/>
              <a:gd name="connsiteX74" fmla="*/ 4867614 w 5741575"/>
              <a:gd name="connsiteY74" fmla="*/ 208668 h 955271"/>
              <a:gd name="connsiteX75" fmla="*/ 4937036 w 5741575"/>
              <a:gd name="connsiteY75" fmla="*/ 195446 h 955271"/>
              <a:gd name="connsiteX76" fmla="*/ 5047626 w 5741575"/>
              <a:gd name="connsiteY76" fmla="*/ 149604 h 955271"/>
              <a:gd name="connsiteX77" fmla="*/ 5200247 w 5741575"/>
              <a:gd name="connsiteY77" fmla="*/ 142695 h 955271"/>
              <a:gd name="connsiteX78" fmla="*/ 5235691 w 5741575"/>
              <a:gd name="connsiteY78" fmla="*/ 173330 h 955271"/>
              <a:gd name="connsiteX79" fmla="*/ 5280133 w 5741575"/>
              <a:gd name="connsiteY79" fmla="*/ 189342 h 955271"/>
              <a:gd name="connsiteX80" fmla="*/ 5291963 w 5741575"/>
              <a:gd name="connsiteY80" fmla="*/ 139446 h 955271"/>
              <a:gd name="connsiteX81" fmla="*/ 5418472 w 5741575"/>
              <a:gd name="connsiteY81" fmla="*/ 89163 h 955271"/>
              <a:gd name="connsiteX82" fmla="*/ 5482354 w 5741575"/>
              <a:gd name="connsiteY82" fmla="*/ 69470 h 955271"/>
              <a:gd name="connsiteX83" fmla="*/ 5583280 w 5741575"/>
              <a:gd name="connsiteY83" fmla="*/ 49787 h 955271"/>
              <a:gd name="connsiteX84" fmla="*/ 5613766 w 5741575"/>
              <a:gd name="connsiteY84" fmla="*/ 41855 h 955271"/>
              <a:gd name="connsiteX85" fmla="*/ 5684952 w 5741575"/>
              <a:gd name="connsiteY85" fmla="*/ 26088 h 955271"/>
              <a:gd name="connsiteX86" fmla="*/ 5741575 w 5741575"/>
              <a:gd name="connsiteY86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374314 w 5741575"/>
              <a:gd name="connsiteY23" fmla="*/ 688815 h 955271"/>
              <a:gd name="connsiteX24" fmla="*/ 1378034 w 5741575"/>
              <a:gd name="connsiteY24" fmla="*/ 685842 h 955271"/>
              <a:gd name="connsiteX25" fmla="*/ 1435833 w 5741575"/>
              <a:gd name="connsiteY25" fmla="*/ 857427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10438 w 5741575"/>
              <a:gd name="connsiteY46" fmla="*/ 366958 h 955271"/>
              <a:gd name="connsiteX47" fmla="*/ 2722936 w 5741575"/>
              <a:gd name="connsiteY47" fmla="*/ 377633 h 955271"/>
              <a:gd name="connsiteX48" fmla="*/ 2777227 w 5741575"/>
              <a:gd name="connsiteY48" fmla="*/ 368972 h 955271"/>
              <a:gd name="connsiteX49" fmla="*/ 2779510 w 5741575"/>
              <a:gd name="connsiteY49" fmla="*/ 361652 h 955271"/>
              <a:gd name="connsiteX50" fmla="*/ 2786278 w 5741575"/>
              <a:gd name="connsiteY50" fmla="*/ 359869 h 955271"/>
              <a:gd name="connsiteX51" fmla="*/ 2792101 w 5741575"/>
              <a:gd name="connsiteY51" fmla="*/ 365927 h 955271"/>
              <a:gd name="connsiteX52" fmla="*/ 2885545 w 5741575"/>
              <a:gd name="connsiteY52" fmla="*/ 372818 h 955271"/>
              <a:gd name="connsiteX53" fmla="*/ 3009558 w 5741575"/>
              <a:gd name="connsiteY53" fmla="*/ 370573 h 955271"/>
              <a:gd name="connsiteX54" fmla="*/ 3095010 w 5741575"/>
              <a:gd name="connsiteY54" fmla="*/ 332454 h 955271"/>
              <a:gd name="connsiteX55" fmla="*/ 3103742 w 5741575"/>
              <a:gd name="connsiteY55" fmla="*/ 337974 h 955271"/>
              <a:gd name="connsiteX56" fmla="*/ 3165093 w 5741575"/>
              <a:gd name="connsiteY56" fmla="*/ 329459 h 955271"/>
              <a:gd name="connsiteX57" fmla="*/ 3373785 w 5741575"/>
              <a:gd name="connsiteY57" fmla="*/ 255680 h 955271"/>
              <a:gd name="connsiteX58" fmla="*/ 3493851 w 5741575"/>
              <a:gd name="connsiteY58" fmla="*/ 240255 h 955271"/>
              <a:gd name="connsiteX59" fmla="*/ 3537470 w 5741575"/>
              <a:gd name="connsiteY59" fmla="*/ 241867 h 955271"/>
              <a:gd name="connsiteX60" fmla="*/ 3610489 w 5741575"/>
              <a:gd name="connsiteY60" fmla="*/ 244128 h 955271"/>
              <a:gd name="connsiteX61" fmla="*/ 3667539 w 5741575"/>
              <a:gd name="connsiteY61" fmla="*/ 263271 h 955271"/>
              <a:gd name="connsiteX62" fmla="*/ 3727614 w 5741575"/>
              <a:gd name="connsiteY62" fmla="*/ 258245 h 955271"/>
              <a:gd name="connsiteX63" fmla="*/ 3738369 w 5741575"/>
              <a:gd name="connsiteY63" fmla="*/ 234506 h 955271"/>
              <a:gd name="connsiteX64" fmla="*/ 3803670 w 5741575"/>
              <a:gd name="connsiteY64" fmla="*/ 236457 h 955271"/>
              <a:gd name="connsiteX65" fmla="*/ 3903080 w 5741575"/>
              <a:gd name="connsiteY65" fmla="*/ 241890 h 955271"/>
              <a:gd name="connsiteX66" fmla="*/ 4114838 w 5741575"/>
              <a:gd name="connsiteY66" fmla="*/ 238165 h 955271"/>
              <a:gd name="connsiteX67" fmla="*/ 4271023 w 5741575"/>
              <a:gd name="connsiteY67" fmla="*/ 241959 h 955271"/>
              <a:gd name="connsiteX68" fmla="*/ 4367397 w 5741575"/>
              <a:gd name="connsiteY68" fmla="*/ 271442 h 955271"/>
              <a:gd name="connsiteX69" fmla="*/ 4495366 w 5741575"/>
              <a:gd name="connsiteY69" fmla="*/ 271618 h 955271"/>
              <a:gd name="connsiteX70" fmla="*/ 4517347 w 5741575"/>
              <a:gd name="connsiteY70" fmla="*/ 275639 h 955271"/>
              <a:gd name="connsiteX71" fmla="*/ 4546116 w 5741575"/>
              <a:gd name="connsiteY71" fmla="*/ 268568 h 955271"/>
              <a:gd name="connsiteX72" fmla="*/ 4661259 w 5741575"/>
              <a:gd name="connsiteY72" fmla="*/ 238966 h 955271"/>
              <a:gd name="connsiteX73" fmla="*/ 4750403 w 5741575"/>
              <a:gd name="connsiteY73" fmla="*/ 204364 h 955271"/>
              <a:gd name="connsiteX74" fmla="*/ 4867614 w 5741575"/>
              <a:gd name="connsiteY74" fmla="*/ 208668 h 955271"/>
              <a:gd name="connsiteX75" fmla="*/ 4937036 w 5741575"/>
              <a:gd name="connsiteY75" fmla="*/ 195446 h 955271"/>
              <a:gd name="connsiteX76" fmla="*/ 5047626 w 5741575"/>
              <a:gd name="connsiteY76" fmla="*/ 149604 h 955271"/>
              <a:gd name="connsiteX77" fmla="*/ 5200247 w 5741575"/>
              <a:gd name="connsiteY77" fmla="*/ 142695 h 955271"/>
              <a:gd name="connsiteX78" fmla="*/ 5235691 w 5741575"/>
              <a:gd name="connsiteY78" fmla="*/ 173330 h 955271"/>
              <a:gd name="connsiteX79" fmla="*/ 5280133 w 5741575"/>
              <a:gd name="connsiteY79" fmla="*/ 189342 h 955271"/>
              <a:gd name="connsiteX80" fmla="*/ 5291963 w 5741575"/>
              <a:gd name="connsiteY80" fmla="*/ 139446 h 955271"/>
              <a:gd name="connsiteX81" fmla="*/ 5418472 w 5741575"/>
              <a:gd name="connsiteY81" fmla="*/ 89163 h 955271"/>
              <a:gd name="connsiteX82" fmla="*/ 5482354 w 5741575"/>
              <a:gd name="connsiteY82" fmla="*/ 69470 h 955271"/>
              <a:gd name="connsiteX83" fmla="*/ 5583280 w 5741575"/>
              <a:gd name="connsiteY83" fmla="*/ 49787 h 955271"/>
              <a:gd name="connsiteX84" fmla="*/ 5613766 w 5741575"/>
              <a:gd name="connsiteY84" fmla="*/ 41855 h 955271"/>
              <a:gd name="connsiteX85" fmla="*/ 5684952 w 5741575"/>
              <a:gd name="connsiteY85" fmla="*/ 26088 h 955271"/>
              <a:gd name="connsiteX86" fmla="*/ 5741575 w 5741575"/>
              <a:gd name="connsiteY86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374314 w 5741575"/>
              <a:gd name="connsiteY23" fmla="*/ 688815 h 955271"/>
              <a:gd name="connsiteX24" fmla="*/ 1342834 w 5741575"/>
              <a:gd name="connsiteY24" fmla="*/ 753906 h 955271"/>
              <a:gd name="connsiteX25" fmla="*/ 1435833 w 5741575"/>
              <a:gd name="connsiteY25" fmla="*/ 857427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10438 w 5741575"/>
              <a:gd name="connsiteY46" fmla="*/ 366958 h 955271"/>
              <a:gd name="connsiteX47" fmla="*/ 2722936 w 5741575"/>
              <a:gd name="connsiteY47" fmla="*/ 377633 h 955271"/>
              <a:gd name="connsiteX48" fmla="*/ 2777227 w 5741575"/>
              <a:gd name="connsiteY48" fmla="*/ 368972 h 955271"/>
              <a:gd name="connsiteX49" fmla="*/ 2779510 w 5741575"/>
              <a:gd name="connsiteY49" fmla="*/ 361652 h 955271"/>
              <a:gd name="connsiteX50" fmla="*/ 2786278 w 5741575"/>
              <a:gd name="connsiteY50" fmla="*/ 359869 h 955271"/>
              <a:gd name="connsiteX51" fmla="*/ 2792101 w 5741575"/>
              <a:gd name="connsiteY51" fmla="*/ 365927 h 955271"/>
              <a:gd name="connsiteX52" fmla="*/ 2885545 w 5741575"/>
              <a:gd name="connsiteY52" fmla="*/ 372818 h 955271"/>
              <a:gd name="connsiteX53" fmla="*/ 3009558 w 5741575"/>
              <a:gd name="connsiteY53" fmla="*/ 370573 h 955271"/>
              <a:gd name="connsiteX54" fmla="*/ 3095010 w 5741575"/>
              <a:gd name="connsiteY54" fmla="*/ 332454 h 955271"/>
              <a:gd name="connsiteX55" fmla="*/ 3103742 w 5741575"/>
              <a:gd name="connsiteY55" fmla="*/ 337974 h 955271"/>
              <a:gd name="connsiteX56" fmla="*/ 3165093 w 5741575"/>
              <a:gd name="connsiteY56" fmla="*/ 329459 h 955271"/>
              <a:gd name="connsiteX57" fmla="*/ 3373785 w 5741575"/>
              <a:gd name="connsiteY57" fmla="*/ 255680 h 955271"/>
              <a:gd name="connsiteX58" fmla="*/ 3493851 w 5741575"/>
              <a:gd name="connsiteY58" fmla="*/ 240255 h 955271"/>
              <a:gd name="connsiteX59" fmla="*/ 3537470 w 5741575"/>
              <a:gd name="connsiteY59" fmla="*/ 241867 h 955271"/>
              <a:gd name="connsiteX60" fmla="*/ 3610489 w 5741575"/>
              <a:gd name="connsiteY60" fmla="*/ 244128 h 955271"/>
              <a:gd name="connsiteX61" fmla="*/ 3667539 w 5741575"/>
              <a:gd name="connsiteY61" fmla="*/ 263271 h 955271"/>
              <a:gd name="connsiteX62" fmla="*/ 3727614 w 5741575"/>
              <a:gd name="connsiteY62" fmla="*/ 258245 h 955271"/>
              <a:gd name="connsiteX63" fmla="*/ 3738369 w 5741575"/>
              <a:gd name="connsiteY63" fmla="*/ 234506 h 955271"/>
              <a:gd name="connsiteX64" fmla="*/ 3803670 w 5741575"/>
              <a:gd name="connsiteY64" fmla="*/ 236457 h 955271"/>
              <a:gd name="connsiteX65" fmla="*/ 3903080 w 5741575"/>
              <a:gd name="connsiteY65" fmla="*/ 241890 h 955271"/>
              <a:gd name="connsiteX66" fmla="*/ 4114838 w 5741575"/>
              <a:gd name="connsiteY66" fmla="*/ 238165 h 955271"/>
              <a:gd name="connsiteX67" fmla="*/ 4271023 w 5741575"/>
              <a:gd name="connsiteY67" fmla="*/ 241959 h 955271"/>
              <a:gd name="connsiteX68" fmla="*/ 4367397 w 5741575"/>
              <a:gd name="connsiteY68" fmla="*/ 271442 h 955271"/>
              <a:gd name="connsiteX69" fmla="*/ 4495366 w 5741575"/>
              <a:gd name="connsiteY69" fmla="*/ 271618 h 955271"/>
              <a:gd name="connsiteX70" fmla="*/ 4517347 w 5741575"/>
              <a:gd name="connsiteY70" fmla="*/ 275639 h 955271"/>
              <a:gd name="connsiteX71" fmla="*/ 4546116 w 5741575"/>
              <a:gd name="connsiteY71" fmla="*/ 268568 h 955271"/>
              <a:gd name="connsiteX72" fmla="*/ 4661259 w 5741575"/>
              <a:gd name="connsiteY72" fmla="*/ 238966 h 955271"/>
              <a:gd name="connsiteX73" fmla="*/ 4750403 w 5741575"/>
              <a:gd name="connsiteY73" fmla="*/ 204364 h 955271"/>
              <a:gd name="connsiteX74" fmla="*/ 4867614 w 5741575"/>
              <a:gd name="connsiteY74" fmla="*/ 208668 h 955271"/>
              <a:gd name="connsiteX75" fmla="*/ 4937036 w 5741575"/>
              <a:gd name="connsiteY75" fmla="*/ 195446 h 955271"/>
              <a:gd name="connsiteX76" fmla="*/ 5047626 w 5741575"/>
              <a:gd name="connsiteY76" fmla="*/ 149604 h 955271"/>
              <a:gd name="connsiteX77" fmla="*/ 5200247 w 5741575"/>
              <a:gd name="connsiteY77" fmla="*/ 142695 h 955271"/>
              <a:gd name="connsiteX78" fmla="*/ 5235691 w 5741575"/>
              <a:gd name="connsiteY78" fmla="*/ 173330 h 955271"/>
              <a:gd name="connsiteX79" fmla="*/ 5280133 w 5741575"/>
              <a:gd name="connsiteY79" fmla="*/ 189342 h 955271"/>
              <a:gd name="connsiteX80" fmla="*/ 5291963 w 5741575"/>
              <a:gd name="connsiteY80" fmla="*/ 139446 h 955271"/>
              <a:gd name="connsiteX81" fmla="*/ 5418472 w 5741575"/>
              <a:gd name="connsiteY81" fmla="*/ 89163 h 955271"/>
              <a:gd name="connsiteX82" fmla="*/ 5482354 w 5741575"/>
              <a:gd name="connsiteY82" fmla="*/ 69470 h 955271"/>
              <a:gd name="connsiteX83" fmla="*/ 5583280 w 5741575"/>
              <a:gd name="connsiteY83" fmla="*/ 49787 h 955271"/>
              <a:gd name="connsiteX84" fmla="*/ 5613766 w 5741575"/>
              <a:gd name="connsiteY84" fmla="*/ 41855 h 955271"/>
              <a:gd name="connsiteX85" fmla="*/ 5684952 w 5741575"/>
              <a:gd name="connsiteY85" fmla="*/ 26088 h 955271"/>
              <a:gd name="connsiteX86" fmla="*/ 5741575 w 5741575"/>
              <a:gd name="connsiteY86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42834 w 5741575"/>
              <a:gd name="connsiteY24" fmla="*/ 753906 h 955271"/>
              <a:gd name="connsiteX25" fmla="*/ 1435833 w 5741575"/>
              <a:gd name="connsiteY25" fmla="*/ 857427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10438 w 5741575"/>
              <a:gd name="connsiteY46" fmla="*/ 366958 h 955271"/>
              <a:gd name="connsiteX47" fmla="*/ 2722936 w 5741575"/>
              <a:gd name="connsiteY47" fmla="*/ 377633 h 955271"/>
              <a:gd name="connsiteX48" fmla="*/ 2777227 w 5741575"/>
              <a:gd name="connsiteY48" fmla="*/ 368972 h 955271"/>
              <a:gd name="connsiteX49" fmla="*/ 2779510 w 5741575"/>
              <a:gd name="connsiteY49" fmla="*/ 361652 h 955271"/>
              <a:gd name="connsiteX50" fmla="*/ 2786278 w 5741575"/>
              <a:gd name="connsiteY50" fmla="*/ 359869 h 955271"/>
              <a:gd name="connsiteX51" fmla="*/ 2792101 w 5741575"/>
              <a:gd name="connsiteY51" fmla="*/ 365927 h 955271"/>
              <a:gd name="connsiteX52" fmla="*/ 2885545 w 5741575"/>
              <a:gd name="connsiteY52" fmla="*/ 372818 h 955271"/>
              <a:gd name="connsiteX53" fmla="*/ 3009558 w 5741575"/>
              <a:gd name="connsiteY53" fmla="*/ 370573 h 955271"/>
              <a:gd name="connsiteX54" fmla="*/ 3095010 w 5741575"/>
              <a:gd name="connsiteY54" fmla="*/ 332454 h 955271"/>
              <a:gd name="connsiteX55" fmla="*/ 3103742 w 5741575"/>
              <a:gd name="connsiteY55" fmla="*/ 337974 h 955271"/>
              <a:gd name="connsiteX56" fmla="*/ 3165093 w 5741575"/>
              <a:gd name="connsiteY56" fmla="*/ 329459 h 955271"/>
              <a:gd name="connsiteX57" fmla="*/ 3373785 w 5741575"/>
              <a:gd name="connsiteY57" fmla="*/ 255680 h 955271"/>
              <a:gd name="connsiteX58" fmla="*/ 3493851 w 5741575"/>
              <a:gd name="connsiteY58" fmla="*/ 240255 h 955271"/>
              <a:gd name="connsiteX59" fmla="*/ 3537470 w 5741575"/>
              <a:gd name="connsiteY59" fmla="*/ 241867 h 955271"/>
              <a:gd name="connsiteX60" fmla="*/ 3610489 w 5741575"/>
              <a:gd name="connsiteY60" fmla="*/ 244128 h 955271"/>
              <a:gd name="connsiteX61" fmla="*/ 3667539 w 5741575"/>
              <a:gd name="connsiteY61" fmla="*/ 263271 h 955271"/>
              <a:gd name="connsiteX62" fmla="*/ 3727614 w 5741575"/>
              <a:gd name="connsiteY62" fmla="*/ 258245 h 955271"/>
              <a:gd name="connsiteX63" fmla="*/ 3738369 w 5741575"/>
              <a:gd name="connsiteY63" fmla="*/ 234506 h 955271"/>
              <a:gd name="connsiteX64" fmla="*/ 3803670 w 5741575"/>
              <a:gd name="connsiteY64" fmla="*/ 236457 h 955271"/>
              <a:gd name="connsiteX65" fmla="*/ 3903080 w 5741575"/>
              <a:gd name="connsiteY65" fmla="*/ 241890 h 955271"/>
              <a:gd name="connsiteX66" fmla="*/ 4114838 w 5741575"/>
              <a:gd name="connsiteY66" fmla="*/ 238165 h 955271"/>
              <a:gd name="connsiteX67" fmla="*/ 4271023 w 5741575"/>
              <a:gd name="connsiteY67" fmla="*/ 241959 h 955271"/>
              <a:gd name="connsiteX68" fmla="*/ 4367397 w 5741575"/>
              <a:gd name="connsiteY68" fmla="*/ 271442 h 955271"/>
              <a:gd name="connsiteX69" fmla="*/ 4495366 w 5741575"/>
              <a:gd name="connsiteY69" fmla="*/ 271618 h 955271"/>
              <a:gd name="connsiteX70" fmla="*/ 4517347 w 5741575"/>
              <a:gd name="connsiteY70" fmla="*/ 275639 h 955271"/>
              <a:gd name="connsiteX71" fmla="*/ 4546116 w 5741575"/>
              <a:gd name="connsiteY71" fmla="*/ 268568 h 955271"/>
              <a:gd name="connsiteX72" fmla="*/ 4661259 w 5741575"/>
              <a:gd name="connsiteY72" fmla="*/ 238966 h 955271"/>
              <a:gd name="connsiteX73" fmla="*/ 4750403 w 5741575"/>
              <a:gd name="connsiteY73" fmla="*/ 204364 h 955271"/>
              <a:gd name="connsiteX74" fmla="*/ 4867614 w 5741575"/>
              <a:gd name="connsiteY74" fmla="*/ 208668 h 955271"/>
              <a:gd name="connsiteX75" fmla="*/ 4937036 w 5741575"/>
              <a:gd name="connsiteY75" fmla="*/ 195446 h 955271"/>
              <a:gd name="connsiteX76" fmla="*/ 5047626 w 5741575"/>
              <a:gd name="connsiteY76" fmla="*/ 149604 h 955271"/>
              <a:gd name="connsiteX77" fmla="*/ 5200247 w 5741575"/>
              <a:gd name="connsiteY77" fmla="*/ 142695 h 955271"/>
              <a:gd name="connsiteX78" fmla="*/ 5235691 w 5741575"/>
              <a:gd name="connsiteY78" fmla="*/ 173330 h 955271"/>
              <a:gd name="connsiteX79" fmla="*/ 5280133 w 5741575"/>
              <a:gd name="connsiteY79" fmla="*/ 189342 h 955271"/>
              <a:gd name="connsiteX80" fmla="*/ 5291963 w 5741575"/>
              <a:gd name="connsiteY80" fmla="*/ 139446 h 955271"/>
              <a:gd name="connsiteX81" fmla="*/ 5418472 w 5741575"/>
              <a:gd name="connsiteY81" fmla="*/ 89163 h 955271"/>
              <a:gd name="connsiteX82" fmla="*/ 5482354 w 5741575"/>
              <a:gd name="connsiteY82" fmla="*/ 69470 h 955271"/>
              <a:gd name="connsiteX83" fmla="*/ 5583280 w 5741575"/>
              <a:gd name="connsiteY83" fmla="*/ 49787 h 955271"/>
              <a:gd name="connsiteX84" fmla="*/ 5613766 w 5741575"/>
              <a:gd name="connsiteY84" fmla="*/ 41855 h 955271"/>
              <a:gd name="connsiteX85" fmla="*/ 5684952 w 5741575"/>
              <a:gd name="connsiteY85" fmla="*/ 26088 h 955271"/>
              <a:gd name="connsiteX86" fmla="*/ 5741575 w 5741575"/>
              <a:gd name="connsiteY86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435833 w 5741575"/>
              <a:gd name="connsiteY25" fmla="*/ 857427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10438 w 5741575"/>
              <a:gd name="connsiteY46" fmla="*/ 366958 h 955271"/>
              <a:gd name="connsiteX47" fmla="*/ 2722936 w 5741575"/>
              <a:gd name="connsiteY47" fmla="*/ 377633 h 955271"/>
              <a:gd name="connsiteX48" fmla="*/ 2777227 w 5741575"/>
              <a:gd name="connsiteY48" fmla="*/ 368972 h 955271"/>
              <a:gd name="connsiteX49" fmla="*/ 2779510 w 5741575"/>
              <a:gd name="connsiteY49" fmla="*/ 361652 h 955271"/>
              <a:gd name="connsiteX50" fmla="*/ 2786278 w 5741575"/>
              <a:gd name="connsiteY50" fmla="*/ 359869 h 955271"/>
              <a:gd name="connsiteX51" fmla="*/ 2792101 w 5741575"/>
              <a:gd name="connsiteY51" fmla="*/ 365927 h 955271"/>
              <a:gd name="connsiteX52" fmla="*/ 2885545 w 5741575"/>
              <a:gd name="connsiteY52" fmla="*/ 372818 h 955271"/>
              <a:gd name="connsiteX53" fmla="*/ 3009558 w 5741575"/>
              <a:gd name="connsiteY53" fmla="*/ 370573 h 955271"/>
              <a:gd name="connsiteX54" fmla="*/ 3095010 w 5741575"/>
              <a:gd name="connsiteY54" fmla="*/ 332454 h 955271"/>
              <a:gd name="connsiteX55" fmla="*/ 3103742 w 5741575"/>
              <a:gd name="connsiteY55" fmla="*/ 337974 h 955271"/>
              <a:gd name="connsiteX56" fmla="*/ 3165093 w 5741575"/>
              <a:gd name="connsiteY56" fmla="*/ 329459 h 955271"/>
              <a:gd name="connsiteX57" fmla="*/ 3373785 w 5741575"/>
              <a:gd name="connsiteY57" fmla="*/ 255680 h 955271"/>
              <a:gd name="connsiteX58" fmla="*/ 3493851 w 5741575"/>
              <a:gd name="connsiteY58" fmla="*/ 240255 h 955271"/>
              <a:gd name="connsiteX59" fmla="*/ 3537470 w 5741575"/>
              <a:gd name="connsiteY59" fmla="*/ 241867 h 955271"/>
              <a:gd name="connsiteX60" fmla="*/ 3610489 w 5741575"/>
              <a:gd name="connsiteY60" fmla="*/ 244128 h 955271"/>
              <a:gd name="connsiteX61" fmla="*/ 3667539 w 5741575"/>
              <a:gd name="connsiteY61" fmla="*/ 263271 h 955271"/>
              <a:gd name="connsiteX62" fmla="*/ 3727614 w 5741575"/>
              <a:gd name="connsiteY62" fmla="*/ 258245 h 955271"/>
              <a:gd name="connsiteX63" fmla="*/ 3738369 w 5741575"/>
              <a:gd name="connsiteY63" fmla="*/ 234506 h 955271"/>
              <a:gd name="connsiteX64" fmla="*/ 3803670 w 5741575"/>
              <a:gd name="connsiteY64" fmla="*/ 236457 h 955271"/>
              <a:gd name="connsiteX65" fmla="*/ 3903080 w 5741575"/>
              <a:gd name="connsiteY65" fmla="*/ 241890 h 955271"/>
              <a:gd name="connsiteX66" fmla="*/ 4114838 w 5741575"/>
              <a:gd name="connsiteY66" fmla="*/ 238165 h 955271"/>
              <a:gd name="connsiteX67" fmla="*/ 4271023 w 5741575"/>
              <a:gd name="connsiteY67" fmla="*/ 241959 h 955271"/>
              <a:gd name="connsiteX68" fmla="*/ 4367397 w 5741575"/>
              <a:gd name="connsiteY68" fmla="*/ 271442 h 955271"/>
              <a:gd name="connsiteX69" fmla="*/ 4495366 w 5741575"/>
              <a:gd name="connsiteY69" fmla="*/ 271618 h 955271"/>
              <a:gd name="connsiteX70" fmla="*/ 4517347 w 5741575"/>
              <a:gd name="connsiteY70" fmla="*/ 275639 h 955271"/>
              <a:gd name="connsiteX71" fmla="*/ 4546116 w 5741575"/>
              <a:gd name="connsiteY71" fmla="*/ 268568 h 955271"/>
              <a:gd name="connsiteX72" fmla="*/ 4661259 w 5741575"/>
              <a:gd name="connsiteY72" fmla="*/ 238966 h 955271"/>
              <a:gd name="connsiteX73" fmla="*/ 4750403 w 5741575"/>
              <a:gd name="connsiteY73" fmla="*/ 204364 h 955271"/>
              <a:gd name="connsiteX74" fmla="*/ 4867614 w 5741575"/>
              <a:gd name="connsiteY74" fmla="*/ 208668 h 955271"/>
              <a:gd name="connsiteX75" fmla="*/ 4937036 w 5741575"/>
              <a:gd name="connsiteY75" fmla="*/ 195446 h 955271"/>
              <a:gd name="connsiteX76" fmla="*/ 5047626 w 5741575"/>
              <a:gd name="connsiteY76" fmla="*/ 149604 h 955271"/>
              <a:gd name="connsiteX77" fmla="*/ 5200247 w 5741575"/>
              <a:gd name="connsiteY77" fmla="*/ 142695 h 955271"/>
              <a:gd name="connsiteX78" fmla="*/ 5235691 w 5741575"/>
              <a:gd name="connsiteY78" fmla="*/ 173330 h 955271"/>
              <a:gd name="connsiteX79" fmla="*/ 5280133 w 5741575"/>
              <a:gd name="connsiteY79" fmla="*/ 189342 h 955271"/>
              <a:gd name="connsiteX80" fmla="*/ 5291963 w 5741575"/>
              <a:gd name="connsiteY80" fmla="*/ 139446 h 955271"/>
              <a:gd name="connsiteX81" fmla="*/ 5418472 w 5741575"/>
              <a:gd name="connsiteY81" fmla="*/ 89163 h 955271"/>
              <a:gd name="connsiteX82" fmla="*/ 5482354 w 5741575"/>
              <a:gd name="connsiteY82" fmla="*/ 69470 h 955271"/>
              <a:gd name="connsiteX83" fmla="*/ 5583280 w 5741575"/>
              <a:gd name="connsiteY83" fmla="*/ 49787 h 955271"/>
              <a:gd name="connsiteX84" fmla="*/ 5613766 w 5741575"/>
              <a:gd name="connsiteY84" fmla="*/ 41855 h 955271"/>
              <a:gd name="connsiteX85" fmla="*/ 5684952 w 5741575"/>
              <a:gd name="connsiteY85" fmla="*/ 26088 h 955271"/>
              <a:gd name="connsiteX86" fmla="*/ 5741575 w 5741575"/>
              <a:gd name="connsiteY86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10438 w 5741575"/>
              <a:gd name="connsiteY46" fmla="*/ 366958 h 955271"/>
              <a:gd name="connsiteX47" fmla="*/ 2722936 w 5741575"/>
              <a:gd name="connsiteY47" fmla="*/ 377633 h 955271"/>
              <a:gd name="connsiteX48" fmla="*/ 2777227 w 5741575"/>
              <a:gd name="connsiteY48" fmla="*/ 368972 h 955271"/>
              <a:gd name="connsiteX49" fmla="*/ 2779510 w 5741575"/>
              <a:gd name="connsiteY49" fmla="*/ 361652 h 955271"/>
              <a:gd name="connsiteX50" fmla="*/ 2786278 w 5741575"/>
              <a:gd name="connsiteY50" fmla="*/ 359869 h 955271"/>
              <a:gd name="connsiteX51" fmla="*/ 2792101 w 5741575"/>
              <a:gd name="connsiteY51" fmla="*/ 365927 h 955271"/>
              <a:gd name="connsiteX52" fmla="*/ 2885545 w 5741575"/>
              <a:gd name="connsiteY52" fmla="*/ 372818 h 955271"/>
              <a:gd name="connsiteX53" fmla="*/ 3009558 w 5741575"/>
              <a:gd name="connsiteY53" fmla="*/ 370573 h 955271"/>
              <a:gd name="connsiteX54" fmla="*/ 3095010 w 5741575"/>
              <a:gd name="connsiteY54" fmla="*/ 332454 h 955271"/>
              <a:gd name="connsiteX55" fmla="*/ 3103742 w 5741575"/>
              <a:gd name="connsiteY55" fmla="*/ 337974 h 955271"/>
              <a:gd name="connsiteX56" fmla="*/ 3165093 w 5741575"/>
              <a:gd name="connsiteY56" fmla="*/ 329459 h 955271"/>
              <a:gd name="connsiteX57" fmla="*/ 3373785 w 5741575"/>
              <a:gd name="connsiteY57" fmla="*/ 255680 h 955271"/>
              <a:gd name="connsiteX58" fmla="*/ 3493851 w 5741575"/>
              <a:gd name="connsiteY58" fmla="*/ 240255 h 955271"/>
              <a:gd name="connsiteX59" fmla="*/ 3537470 w 5741575"/>
              <a:gd name="connsiteY59" fmla="*/ 241867 h 955271"/>
              <a:gd name="connsiteX60" fmla="*/ 3610489 w 5741575"/>
              <a:gd name="connsiteY60" fmla="*/ 244128 h 955271"/>
              <a:gd name="connsiteX61" fmla="*/ 3667539 w 5741575"/>
              <a:gd name="connsiteY61" fmla="*/ 263271 h 955271"/>
              <a:gd name="connsiteX62" fmla="*/ 3727614 w 5741575"/>
              <a:gd name="connsiteY62" fmla="*/ 258245 h 955271"/>
              <a:gd name="connsiteX63" fmla="*/ 3738369 w 5741575"/>
              <a:gd name="connsiteY63" fmla="*/ 234506 h 955271"/>
              <a:gd name="connsiteX64" fmla="*/ 3803670 w 5741575"/>
              <a:gd name="connsiteY64" fmla="*/ 236457 h 955271"/>
              <a:gd name="connsiteX65" fmla="*/ 3903080 w 5741575"/>
              <a:gd name="connsiteY65" fmla="*/ 241890 h 955271"/>
              <a:gd name="connsiteX66" fmla="*/ 4114838 w 5741575"/>
              <a:gd name="connsiteY66" fmla="*/ 238165 h 955271"/>
              <a:gd name="connsiteX67" fmla="*/ 4271023 w 5741575"/>
              <a:gd name="connsiteY67" fmla="*/ 241959 h 955271"/>
              <a:gd name="connsiteX68" fmla="*/ 4367397 w 5741575"/>
              <a:gd name="connsiteY68" fmla="*/ 271442 h 955271"/>
              <a:gd name="connsiteX69" fmla="*/ 4495366 w 5741575"/>
              <a:gd name="connsiteY69" fmla="*/ 271618 h 955271"/>
              <a:gd name="connsiteX70" fmla="*/ 4517347 w 5741575"/>
              <a:gd name="connsiteY70" fmla="*/ 275639 h 955271"/>
              <a:gd name="connsiteX71" fmla="*/ 4546116 w 5741575"/>
              <a:gd name="connsiteY71" fmla="*/ 268568 h 955271"/>
              <a:gd name="connsiteX72" fmla="*/ 4661259 w 5741575"/>
              <a:gd name="connsiteY72" fmla="*/ 238966 h 955271"/>
              <a:gd name="connsiteX73" fmla="*/ 4750403 w 5741575"/>
              <a:gd name="connsiteY73" fmla="*/ 204364 h 955271"/>
              <a:gd name="connsiteX74" fmla="*/ 4867614 w 5741575"/>
              <a:gd name="connsiteY74" fmla="*/ 208668 h 955271"/>
              <a:gd name="connsiteX75" fmla="*/ 4937036 w 5741575"/>
              <a:gd name="connsiteY75" fmla="*/ 195446 h 955271"/>
              <a:gd name="connsiteX76" fmla="*/ 5047626 w 5741575"/>
              <a:gd name="connsiteY76" fmla="*/ 149604 h 955271"/>
              <a:gd name="connsiteX77" fmla="*/ 5200247 w 5741575"/>
              <a:gd name="connsiteY77" fmla="*/ 142695 h 955271"/>
              <a:gd name="connsiteX78" fmla="*/ 5235691 w 5741575"/>
              <a:gd name="connsiteY78" fmla="*/ 173330 h 955271"/>
              <a:gd name="connsiteX79" fmla="*/ 5280133 w 5741575"/>
              <a:gd name="connsiteY79" fmla="*/ 189342 h 955271"/>
              <a:gd name="connsiteX80" fmla="*/ 5291963 w 5741575"/>
              <a:gd name="connsiteY80" fmla="*/ 139446 h 955271"/>
              <a:gd name="connsiteX81" fmla="*/ 5418472 w 5741575"/>
              <a:gd name="connsiteY81" fmla="*/ 89163 h 955271"/>
              <a:gd name="connsiteX82" fmla="*/ 5482354 w 5741575"/>
              <a:gd name="connsiteY82" fmla="*/ 69470 h 955271"/>
              <a:gd name="connsiteX83" fmla="*/ 5583280 w 5741575"/>
              <a:gd name="connsiteY83" fmla="*/ 49787 h 955271"/>
              <a:gd name="connsiteX84" fmla="*/ 5613766 w 5741575"/>
              <a:gd name="connsiteY84" fmla="*/ 41855 h 955271"/>
              <a:gd name="connsiteX85" fmla="*/ 5684952 w 5741575"/>
              <a:gd name="connsiteY85" fmla="*/ 26088 h 955271"/>
              <a:gd name="connsiteX86" fmla="*/ 5741575 w 5741575"/>
              <a:gd name="connsiteY86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10438 w 5741575"/>
              <a:gd name="connsiteY46" fmla="*/ 366958 h 955271"/>
              <a:gd name="connsiteX47" fmla="*/ 2777227 w 5741575"/>
              <a:gd name="connsiteY47" fmla="*/ 368972 h 955271"/>
              <a:gd name="connsiteX48" fmla="*/ 2779510 w 5741575"/>
              <a:gd name="connsiteY48" fmla="*/ 361652 h 955271"/>
              <a:gd name="connsiteX49" fmla="*/ 2786278 w 5741575"/>
              <a:gd name="connsiteY49" fmla="*/ 359869 h 955271"/>
              <a:gd name="connsiteX50" fmla="*/ 2792101 w 5741575"/>
              <a:gd name="connsiteY50" fmla="*/ 365927 h 955271"/>
              <a:gd name="connsiteX51" fmla="*/ 2885545 w 5741575"/>
              <a:gd name="connsiteY51" fmla="*/ 372818 h 955271"/>
              <a:gd name="connsiteX52" fmla="*/ 3009558 w 5741575"/>
              <a:gd name="connsiteY52" fmla="*/ 370573 h 955271"/>
              <a:gd name="connsiteX53" fmla="*/ 3095010 w 5741575"/>
              <a:gd name="connsiteY53" fmla="*/ 332454 h 955271"/>
              <a:gd name="connsiteX54" fmla="*/ 3103742 w 5741575"/>
              <a:gd name="connsiteY54" fmla="*/ 337974 h 955271"/>
              <a:gd name="connsiteX55" fmla="*/ 3165093 w 5741575"/>
              <a:gd name="connsiteY55" fmla="*/ 329459 h 955271"/>
              <a:gd name="connsiteX56" fmla="*/ 3373785 w 5741575"/>
              <a:gd name="connsiteY56" fmla="*/ 255680 h 955271"/>
              <a:gd name="connsiteX57" fmla="*/ 3493851 w 5741575"/>
              <a:gd name="connsiteY57" fmla="*/ 240255 h 955271"/>
              <a:gd name="connsiteX58" fmla="*/ 3537470 w 5741575"/>
              <a:gd name="connsiteY58" fmla="*/ 241867 h 955271"/>
              <a:gd name="connsiteX59" fmla="*/ 3610489 w 5741575"/>
              <a:gd name="connsiteY59" fmla="*/ 244128 h 955271"/>
              <a:gd name="connsiteX60" fmla="*/ 3667539 w 5741575"/>
              <a:gd name="connsiteY60" fmla="*/ 263271 h 955271"/>
              <a:gd name="connsiteX61" fmla="*/ 3727614 w 5741575"/>
              <a:gd name="connsiteY61" fmla="*/ 258245 h 955271"/>
              <a:gd name="connsiteX62" fmla="*/ 3738369 w 5741575"/>
              <a:gd name="connsiteY62" fmla="*/ 234506 h 955271"/>
              <a:gd name="connsiteX63" fmla="*/ 3803670 w 5741575"/>
              <a:gd name="connsiteY63" fmla="*/ 236457 h 955271"/>
              <a:gd name="connsiteX64" fmla="*/ 3903080 w 5741575"/>
              <a:gd name="connsiteY64" fmla="*/ 241890 h 955271"/>
              <a:gd name="connsiteX65" fmla="*/ 4114838 w 5741575"/>
              <a:gd name="connsiteY65" fmla="*/ 238165 h 955271"/>
              <a:gd name="connsiteX66" fmla="*/ 4271023 w 5741575"/>
              <a:gd name="connsiteY66" fmla="*/ 241959 h 955271"/>
              <a:gd name="connsiteX67" fmla="*/ 4367397 w 5741575"/>
              <a:gd name="connsiteY67" fmla="*/ 271442 h 955271"/>
              <a:gd name="connsiteX68" fmla="*/ 4495366 w 5741575"/>
              <a:gd name="connsiteY68" fmla="*/ 271618 h 955271"/>
              <a:gd name="connsiteX69" fmla="*/ 4517347 w 5741575"/>
              <a:gd name="connsiteY69" fmla="*/ 275639 h 955271"/>
              <a:gd name="connsiteX70" fmla="*/ 4546116 w 5741575"/>
              <a:gd name="connsiteY70" fmla="*/ 268568 h 955271"/>
              <a:gd name="connsiteX71" fmla="*/ 4661259 w 5741575"/>
              <a:gd name="connsiteY71" fmla="*/ 238966 h 955271"/>
              <a:gd name="connsiteX72" fmla="*/ 4750403 w 5741575"/>
              <a:gd name="connsiteY72" fmla="*/ 204364 h 955271"/>
              <a:gd name="connsiteX73" fmla="*/ 4867614 w 5741575"/>
              <a:gd name="connsiteY73" fmla="*/ 208668 h 955271"/>
              <a:gd name="connsiteX74" fmla="*/ 4937036 w 5741575"/>
              <a:gd name="connsiteY74" fmla="*/ 195446 h 955271"/>
              <a:gd name="connsiteX75" fmla="*/ 5047626 w 5741575"/>
              <a:gd name="connsiteY75" fmla="*/ 149604 h 955271"/>
              <a:gd name="connsiteX76" fmla="*/ 5200247 w 5741575"/>
              <a:gd name="connsiteY76" fmla="*/ 142695 h 955271"/>
              <a:gd name="connsiteX77" fmla="*/ 5235691 w 5741575"/>
              <a:gd name="connsiteY77" fmla="*/ 173330 h 955271"/>
              <a:gd name="connsiteX78" fmla="*/ 5280133 w 5741575"/>
              <a:gd name="connsiteY78" fmla="*/ 189342 h 955271"/>
              <a:gd name="connsiteX79" fmla="*/ 5291963 w 5741575"/>
              <a:gd name="connsiteY79" fmla="*/ 139446 h 955271"/>
              <a:gd name="connsiteX80" fmla="*/ 5418472 w 5741575"/>
              <a:gd name="connsiteY80" fmla="*/ 89163 h 955271"/>
              <a:gd name="connsiteX81" fmla="*/ 5482354 w 5741575"/>
              <a:gd name="connsiteY81" fmla="*/ 69470 h 955271"/>
              <a:gd name="connsiteX82" fmla="*/ 5583280 w 5741575"/>
              <a:gd name="connsiteY82" fmla="*/ 49787 h 955271"/>
              <a:gd name="connsiteX83" fmla="*/ 5613766 w 5741575"/>
              <a:gd name="connsiteY83" fmla="*/ 41855 h 955271"/>
              <a:gd name="connsiteX84" fmla="*/ 5684952 w 5741575"/>
              <a:gd name="connsiteY84" fmla="*/ 26088 h 955271"/>
              <a:gd name="connsiteX85" fmla="*/ 5741575 w 5741575"/>
              <a:gd name="connsiteY85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10438 w 5741575"/>
              <a:gd name="connsiteY46" fmla="*/ 366958 h 955271"/>
              <a:gd name="connsiteX47" fmla="*/ 2711050 w 5741575"/>
              <a:gd name="connsiteY47" fmla="*/ 358572 h 955271"/>
              <a:gd name="connsiteX48" fmla="*/ 2777227 w 5741575"/>
              <a:gd name="connsiteY48" fmla="*/ 368972 h 955271"/>
              <a:gd name="connsiteX49" fmla="*/ 2779510 w 5741575"/>
              <a:gd name="connsiteY49" fmla="*/ 361652 h 955271"/>
              <a:gd name="connsiteX50" fmla="*/ 2786278 w 5741575"/>
              <a:gd name="connsiteY50" fmla="*/ 359869 h 955271"/>
              <a:gd name="connsiteX51" fmla="*/ 2792101 w 5741575"/>
              <a:gd name="connsiteY51" fmla="*/ 365927 h 955271"/>
              <a:gd name="connsiteX52" fmla="*/ 2885545 w 5741575"/>
              <a:gd name="connsiteY52" fmla="*/ 372818 h 955271"/>
              <a:gd name="connsiteX53" fmla="*/ 3009558 w 5741575"/>
              <a:gd name="connsiteY53" fmla="*/ 370573 h 955271"/>
              <a:gd name="connsiteX54" fmla="*/ 3095010 w 5741575"/>
              <a:gd name="connsiteY54" fmla="*/ 332454 h 955271"/>
              <a:gd name="connsiteX55" fmla="*/ 3103742 w 5741575"/>
              <a:gd name="connsiteY55" fmla="*/ 337974 h 955271"/>
              <a:gd name="connsiteX56" fmla="*/ 3165093 w 5741575"/>
              <a:gd name="connsiteY56" fmla="*/ 329459 h 955271"/>
              <a:gd name="connsiteX57" fmla="*/ 3373785 w 5741575"/>
              <a:gd name="connsiteY57" fmla="*/ 255680 h 955271"/>
              <a:gd name="connsiteX58" fmla="*/ 3493851 w 5741575"/>
              <a:gd name="connsiteY58" fmla="*/ 240255 h 955271"/>
              <a:gd name="connsiteX59" fmla="*/ 3537470 w 5741575"/>
              <a:gd name="connsiteY59" fmla="*/ 241867 h 955271"/>
              <a:gd name="connsiteX60" fmla="*/ 3610489 w 5741575"/>
              <a:gd name="connsiteY60" fmla="*/ 244128 h 955271"/>
              <a:gd name="connsiteX61" fmla="*/ 3667539 w 5741575"/>
              <a:gd name="connsiteY61" fmla="*/ 263271 h 955271"/>
              <a:gd name="connsiteX62" fmla="*/ 3727614 w 5741575"/>
              <a:gd name="connsiteY62" fmla="*/ 258245 h 955271"/>
              <a:gd name="connsiteX63" fmla="*/ 3738369 w 5741575"/>
              <a:gd name="connsiteY63" fmla="*/ 234506 h 955271"/>
              <a:gd name="connsiteX64" fmla="*/ 3803670 w 5741575"/>
              <a:gd name="connsiteY64" fmla="*/ 236457 h 955271"/>
              <a:gd name="connsiteX65" fmla="*/ 3903080 w 5741575"/>
              <a:gd name="connsiteY65" fmla="*/ 241890 h 955271"/>
              <a:gd name="connsiteX66" fmla="*/ 4114838 w 5741575"/>
              <a:gd name="connsiteY66" fmla="*/ 238165 h 955271"/>
              <a:gd name="connsiteX67" fmla="*/ 4271023 w 5741575"/>
              <a:gd name="connsiteY67" fmla="*/ 241959 h 955271"/>
              <a:gd name="connsiteX68" fmla="*/ 4367397 w 5741575"/>
              <a:gd name="connsiteY68" fmla="*/ 271442 h 955271"/>
              <a:gd name="connsiteX69" fmla="*/ 4495366 w 5741575"/>
              <a:gd name="connsiteY69" fmla="*/ 271618 h 955271"/>
              <a:gd name="connsiteX70" fmla="*/ 4517347 w 5741575"/>
              <a:gd name="connsiteY70" fmla="*/ 275639 h 955271"/>
              <a:gd name="connsiteX71" fmla="*/ 4546116 w 5741575"/>
              <a:gd name="connsiteY71" fmla="*/ 268568 h 955271"/>
              <a:gd name="connsiteX72" fmla="*/ 4661259 w 5741575"/>
              <a:gd name="connsiteY72" fmla="*/ 238966 h 955271"/>
              <a:gd name="connsiteX73" fmla="*/ 4750403 w 5741575"/>
              <a:gd name="connsiteY73" fmla="*/ 204364 h 955271"/>
              <a:gd name="connsiteX74" fmla="*/ 4867614 w 5741575"/>
              <a:gd name="connsiteY74" fmla="*/ 208668 h 955271"/>
              <a:gd name="connsiteX75" fmla="*/ 4937036 w 5741575"/>
              <a:gd name="connsiteY75" fmla="*/ 195446 h 955271"/>
              <a:gd name="connsiteX76" fmla="*/ 5047626 w 5741575"/>
              <a:gd name="connsiteY76" fmla="*/ 149604 h 955271"/>
              <a:gd name="connsiteX77" fmla="*/ 5200247 w 5741575"/>
              <a:gd name="connsiteY77" fmla="*/ 142695 h 955271"/>
              <a:gd name="connsiteX78" fmla="*/ 5235691 w 5741575"/>
              <a:gd name="connsiteY78" fmla="*/ 173330 h 955271"/>
              <a:gd name="connsiteX79" fmla="*/ 5280133 w 5741575"/>
              <a:gd name="connsiteY79" fmla="*/ 189342 h 955271"/>
              <a:gd name="connsiteX80" fmla="*/ 5291963 w 5741575"/>
              <a:gd name="connsiteY80" fmla="*/ 139446 h 955271"/>
              <a:gd name="connsiteX81" fmla="*/ 5418472 w 5741575"/>
              <a:gd name="connsiteY81" fmla="*/ 89163 h 955271"/>
              <a:gd name="connsiteX82" fmla="*/ 5482354 w 5741575"/>
              <a:gd name="connsiteY82" fmla="*/ 69470 h 955271"/>
              <a:gd name="connsiteX83" fmla="*/ 5583280 w 5741575"/>
              <a:gd name="connsiteY83" fmla="*/ 49787 h 955271"/>
              <a:gd name="connsiteX84" fmla="*/ 5613766 w 5741575"/>
              <a:gd name="connsiteY84" fmla="*/ 41855 h 955271"/>
              <a:gd name="connsiteX85" fmla="*/ 5684952 w 5741575"/>
              <a:gd name="connsiteY85" fmla="*/ 26088 h 955271"/>
              <a:gd name="connsiteX86" fmla="*/ 5741575 w 5741575"/>
              <a:gd name="connsiteY86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10438 w 5741575"/>
              <a:gd name="connsiteY46" fmla="*/ 366958 h 955271"/>
              <a:gd name="connsiteX47" fmla="*/ 2777227 w 5741575"/>
              <a:gd name="connsiteY47" fmla="*/ 368972 h 955271"/>
              <a:gd name="connsiteX48" fmla="*/ 2779510 w 5741575"/>
              <a:gd name="connsiteY48" fmla="*/ 361652 h 955271"/>
              <a:gd name="connsiteX49" fmla="*/ 2786278 w 5741575"/>
              <a:gd name="connsiteY49" fmla="*/ 359869 h 955271"/>
              <a:gd name="connsiteX50" fmla="*/ 2792101 w 5741575"/>
              <a:gd name="connsiteY50" fmla="*/ 365927 h 955271"/>
              <a:gd name="connsiteX51" fmla="*/ 2885545 w 5741575"/>
              <a:gd name="connsiteY51" fmla="*/ 372818 h 955271"/>
              <a:gd name="connsiteX52" fmla="*/ 3009558 w 5741575"/>
              <a:gd name="connsiteY52" fmla="*/ 370573 h 955271"/>
              <a:gd name="connsiteX53" fmla="*/ 3095010 w 5741575"/>
              <a:gd name="connsiteY53" fmla="*/ 332454 h 955271"/>
              <a:gd name="connsiteX54" fmla="*/ 3103742 w 5741575"/>
              <a:gd name="connsiteY54" fmla="*/ 337974 h 955271"/>
              <a:gd name="connsiteX55" fmla="*/ 3165093 w 5741575"/>
              <a:gd name="connsiteY55" fmla="*/ 329459 h 955271"/>
              <a:gd name="connsiteX56" fmla="*/ 3373785 w 5741575"/>
              <a:gd name="connsiteY56" fmla="*/ 255680 h 955271"/>
              <a:gd name="connsiteX57" fmla="*/ 3493851 w 5741575"/>
              <a:gd name="connsiteY57" fmla="*/ 240255 h 955271"/>
              <a:gd name="connsiteX58" fmla="*/ 3537470 w 5741575"/>
              <a:gd name="connsiteY58" fmla="*/ 241867 h 955271"/>
              <a:gd name="connsiteX59" fmla="*/ 3610489 w 5741575"/>
              <a:gd name="connsiteY59" fmla="*/ 244128 h 955271"/>
              <a:gd name="connsiteX60" fmla="*/ 3667539 w 5741575"/>
              <a:gd name="connsiteY60" fmla="*/ 263271 h 955271"/>
              <a:gd name="connsiteX61" fmla="*/ 3727614 w 5741575"/>
              <a:gd name="connsiteY61" fmla="*/ 258245 h 955271"/>
              <a:gd name="connsiteX62" fmla="*/ 3738369 w 5741575"/>
              <a:gd name="connsiteY62" fmla="*/ 234506 h 955271"/>
              <a:gd name="connsiteX63" fmla="*/ 3803670 w 5741575"/>
              <a:gd name="connsiteY63" fmla="*/ 236457 h 955271"/>
              <a:gd name="connsiteX64" fmla="*/ 3903080 w 5741575"/>
              <a:gd name="connsiteY64" fmla="*/ 241890 h 955271"/>
              <a:gd name="connsiteX65" fmla="*/ 4114838 w 5741575"/>
              <a:gd name="connsiteY65" fmla="*/ 238165 h 955271"/>
              <a:gd name="connsiteX66" fmla="*/ 4271023 w 5741575"/>
              <a:gd name="connsiteY66" fmla="*/ 241959 h 955271"/>
              <a:gd name="connsiteX67" fmla="*/ 4367397 w 5741575"/>
              <a:gd name="connsiteY67" fmla="*/ 271442 h 955271"/>
              <a:gd name="connsiteX68" fmla="*/ 4495366 w 5741575"/>
              <a:gd name="connsiteY68" fmla="*/ 271618 h 955271"/>
              <a:gd name="connsiteX69" fmla="*/ 4517347 w 5741575"/>
              <a:gd name="connsiteY69" fmla="*/ 275639 h 955271"/>
              <a:gd name="connsiteX70" fmla="*/ 4546116 w 5741575"/>
              <a:gd name="connsiteY70" fmla="*/ 268568 h 955271"/>
              <a:gd name="connsiteX71" fmla="*/ 4661259 w 5741575"/>
              <a:gd name="connsiteY71" fmla="*/ 238966 h 955271"/>
              <a:gd name="connsiteX72" fmla="*/ 4750403 w 5741575"/>
              <a:gd name="connsiteY72" fmla="*/ 204364 h 955271"/>
              <a:gd name="connsiteX73" fmla="*/ 4867614 w 5741575"/>
              <a:gd name="connsiteY73" fmla="*/ 208668 h 955271"/>
              <a:gd name="connsiteX74" fmla="*/ 4937036 w 5741575"/>
              <a:gd name="connsiteY74" fmla="*/ 195446 h 955271"/>
              <a:gd name="connsiteX75" fmla="*/ 5047626 w 5741575"/>
              <a:gd name="connsiteY75" fmla="*/ 149604 h 955271"/>
              <a:gd name="connsiteX76" fmla="*/ 5200247 w 5741575"/>
              <a:gd name="connsiteY76" fmla="*/ 142695 h 955271"/>
              <a:gd name="connsiteX77" fmla="*/ 5235691 w 5741575"/>
              <a:gd name="connsiteY77" fmla="*/ 173330 h 955271"/>
              <a:gd name="connsiteX78" fmla="*/ 5280133 w 5741575"/>
              <a:gd name="connsiteY78" fmla="*/ 189342 h 955271"/>
              <a:gd name="connsiteX79" fmla="*/ 5291963 w 5741575"/>
              <a:gd name="connsiteY79" fmla="*/ 139446 h 955271"/>
              <a:gd name="connsiteX80" fmla="*/ 5418472 w 5741575"/>
              <a:gd name="connsiteY80" fmla="*/ 89163 h 955271"/>
              <a:gd name="connsiteX81" fmla="*/ 5482354 w 5741575"/>
              <a:gd name="connsiteY81" fmla="*/ 69470 h 955271"/>
              <a:gd name="connsiteX82" fmla="*/ 5583280 w 5741575"/>
              <a:gd name="connsiteY82" fmla="*/ 49787 h 955271"/>
              <a:gd name="connsiteX83" fmla="*/ 5613766 w 5741575"/>
              <a:gd name="connsiteY83" fmla="*/ 41855 h 955271"/>
              <a:gd name="connsiteX84" fmla="*/ 5684952 w 5741575"/>
              <a:gd name="connsiteY84" fmla="*/ 26088 h 955271"/>
              <a:gd name="connsiteX85" fmla="*/ 5741575 w 5741575"/>
              <a:gd name="connsiteY85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77227 w 5741575"/>
              <a:gd name="connsiteY46" fmla="*/ 368972 h 955271"/>
              <a:gd name="connsiteX47" fmla="*/ 2779510 w 5741575"/>
              <a:gd name="connsiteY47" fmla="*/ 361652 h 955271"/>
              <a:gd name="connsiteX48" fmla="*/ 2786278 w 5741575"/>
              <a:gd name="connsiteY48" fmla="*/ 359869 h 955271"/>
              <a:gd name="connsiteX49" fmla="*/ 2792101 w 5741575"/>
              <a:gd name="connsiteY49" fmla="*/ 365927 h 955271"/>
              <a:gd name="connsiteX50" fmla="*/ 2885545 w 5741575"/>
              <a:gd name="connsiteY50" fmla="*/ 372818 h 955271"/>
              <a:gd name="connsiteX51" fmla="*/ 3009558 w 5741575"/>
              <a:gd name="connsiteY51" fmla="*/ 370573 h 955271"/>
              <a:gd name="connsiteX52" fmla="*/ 3095010 w 5741575"/>
              <a:gd name="connsiteY52" fmla="*/ 332454 h 955271"/>
              <a:gd name="connsiteX53" fmla="*/ 3103742 w 5741575"/>
              <a:gd name="connsiteY53" fmla="*/ 337974 h 955271"/>
              <a:gd name="connsiteX54" fmla="*/ 3165093 w 5741575"/>
              <a:gd name="connsiteY54" fmla="*/ 329459 h 955271"/>
              <a:gd name="connsiteX55" fmla="*/ 3373785 w 5741575"/>
              <a:gd name="connsiteY55" fmla="*/ 255680 h 955271"/>
              <a:gd name="connsiteX56" fmla="*/ 3493851 w 5741575"/>
              <a:gd name="connsiteY56" fmla="*/ 240255 h 955271"/>
              <a:gd name="connsiteX57" fmla="*/ 3537470 w 5741575"/>
              <a:gd name="connsiteY57" fmla="*/ 241867 h 955271"/>
              <a:gd name="connsiteX58" fmla="*/ 3610489 w 5741575"/>
              <a:gd name="connsiteY58" fmla="*/ 244128 h 955271"/>
              <a:gd name="connsiteX59" fmla="*/ 3667539 w 5741575"/>
              <a:gd name="connsiteY59" fmla="*/ 263271 h 955271"/>
              <a:gd name="connsiteX60" fmla="*/ 3727614 w 5741575"/>
              <a:gd name="connsiteY60" fmla="*/ 258245 h 955271"/>
              <a:gd name="connsiteX61" fmla="*/ 3738369 w 5741575"/>
              <a:gd name="connsiteY61" fmla="*/ 234506 h 955271"/>
              <a:gd name="connsiteX62" fmla="*/ 3803670 w 5741575"/>
              <a:gd name="connsiteY62" fmla="*/ 236457 h 955271"/>
              <a:gd name="connsiteX63" fmla="*/ 3903080 w 5741575"/>
              <a:gd name="connsiteY63" fmla="*/ 241890 h 955271"/>
              <a:gd name="connsiteX64" fmla="*/ 4114838 w 5741575"/>
              <a:gd name="connsiteY64" fmla="*/ 238165 h 955271"/>
              <a:gd name="connsiteX65" fmla="*/ 4271023 w 5741575"/>
              <a:gd name="connsiteY65" fmla="*/ 241959 h 955271"/>
              <a:gd name="connsiteX66" fmla="*/ 4367397 w 5741575"/>
              <a:gd name="connsiteY66" fmla="*/ 271442 h 955271"/>
              <a:gd name="connsiteX67" fmla="*/ 4495366 w 5741575"/>
              <a:gd name="connsiteY67" fmla="*/ 271618 h 955271"/>
              <a:gd name="connsiteX68" fmla="*/ 4517347 w 5741575"/>
              <a:gd name="connsiteY68" fmla="*/ 275639 h 955271"/>
              <a:gd name="connsiteX69" fmla="*/ 4546116 w 5741575"/>
              <a:gd name="connsiteY69" fmla="*/ 268568 h 955271"/>
              <a:gd name="connsiteX70" fmla="*/ 4661259 w 5741575"/>
              <a:gd name="connsiteY70" fmla="*/ 238966 h 955271"/>
              <a:gd name="connsiteX71" fmla="*/ 4750403 w 5741575"/>
              <a:gd name="connsiteY71" fmla="*/ 204364 h 955271"/>
              <a:gd name="connsiteX72" fmla="*/ 4867614 w 5741575"/>
              <a:gd name="connsiteY72" fmla="*/ 208668 h 955271"/>
              <a:gd name="connsiteX73" fmla="*/ 4937036 w 5741575"/>
              <a:gd name="connsiteY73" fmla="*/ 195446 h 955271"/>
              <a:gd name="connsiteX74" fmla="*/ 5047626 w 5741575"/>
              <a:gd name="connsiteY74" fmla="*/ 149604 h 955271"/>
              <a:gd name="connsiteX75" fmla="*/ 5200247 w 5741575"/>
              <a:gd name="connsiteY75" fmla="*/ 142695 h 955271"/>
              <a:gd name="connsiteX76" fmla="*/ 5235691 w 5741575"/>
              <a:gd name="connsiteY76" fmla="*/ 173330 h 955271"/>
              <a:gd name="connsiteX77" fmla="*/ 5280133 w 5741575"/>
              <a:gd name="connsiteY77" fmla="*/ 189342 h 955271"/>
              <a:gd name="connsiteX78" fmla="*/ 5291963 w 5741575"/>
              <a:gd name="connsiteY78" fmla="*/ 139446 h 955271"/>
              <a:gd name="connsiteX79" fmla="*/ 5418472 w 5741575"/>
              <a:gd name="connsiteY79" fmla="*/ 89163 h 955271"/>
              <a:gd name="connsiteX80" fmla="*/ 5482354 w 5741575"/>
              <a:gd name="connsiteY80" fmla="*/ 69470 h 955271"/>
              <a:gd name="connsiteX81" fmla="*/ 5583280 w 5741575"/>
              <a:gd name="connsiteY81" fmla="*/ 49787 h 955271"/>
              <a:gd name="connsiteX82" fmla="*/ 5613766 w 5741575"/>
              <a:gd name="connsiteY82" fmla="*/ 41855 h 955271"/>
              <a:gd name="connsiteX83" fmla="*/ 5684952 w 5741575"/>
              <a:gd name="connsiteY83" fmla="*/ 26088 h 955271"/>
              <a:gd name="connsiteX84" fmla="*/ 5741575 w 5741575"/>
              <a:gd name="connsiteY84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77227 w 5741575"/>
              <a:gd name="connsiteY46" fmla="*/ 368972 h 955271"/>
              <a:gd name="connsiteX47" fmla="*/ 2779510 w 5741575"/>
              <a:gd name="connsiteY47" fmla="*/ 361652 h 955271"/>
              <a:gd name="connsiteX48" fmla="*/ 2786278 w 5741575"/>
              <a:gd name="connsiteY48" fmla="*/ 359869 h 955271"/>
              <a:gd name="connsiteX49" fmla="*/ 2885545 w 5741575"/>
              <a:gd name="connsiteY49" fmla="*/ 372818 h 955271"/>
              <a:gd name="connsiteX50" fmla="*/ 3009558 w 5741575"/>
              <a:gd name="connsiteY50" fmla="*/ 370573 h 955271"/>
              <a:gd name="connsiteX51" fmla="*/ 3095010 w 5741575"/>
              <a:gd name="connsiteY51" fmla="*/ 332454 h 955271"/>
              <a:gd name="connsiteX52" fmla="*/ 3103742 w 5741575"/>
              <a:gd name="connsiteY52" fmla="*/ 337974 h 955271"/>
              <a:gd name="connsiteX53" fmla="*/ 3165093 w 5741575"/>
              <a:gd name="connsiteY53" fmla="*/ 329459 h 955271"/>
              <a:gd name="connsiteX54" fmla="*/ 3373785 w 5741575"/>
              <a:gd name="connsiteY54" fmla="*/ 255680 h 955271"/>
              <a:gd name="connsiteX55" fmla="*/ 3493851 w 5741575"/>
              <a:gd name="connsiteY55" fmla="*/ 240255 h 955271"/>
              <a:gd name="connsiteX56" fmla="*/ 3537470 w 5741575"/>
              <a:gd name="connsiteY56" fmla="*/ 241867 h 955271"/>
              <a:gd name="connsiteX57" fmla="*/ 3610489 w 5741575"/>
              <a:gd name="connsiteY57" fmla="*/ 244128 h 955271"/>
              <a:gd name="connsiteX58" fmla="*/ 3667539 w 5741575"/>
              <a:gd name="connsiteY58" fmla="*/ 263271 h 955271"/>
              <a:gd name="connsiteX59" fmla="*/ 3727614 w 5741575"/>
              <a:gd name="connsiteY59" fmla="*/ 258245 h 955271"/>
              <a:gd name="connsiteX60" fmla="*/ 3738369 w 5741575"/>
              <a:gd name="connsiteY60" fmla="*/ 234506 h 955271"/>
              <a:gd name="connsiteX61" fmla="*/ 3803670 w 5741575"/>
              <a:gd name="connsiteY61" fmla="*/ 236457 h 955271"/>
              <a:gd name="connsiteX62" fmla="*/ 3903080 w 5741575"/>
              <a:gd name="connsiteY62" fmla="*/ 241890 h 955271"/>
              <a:gd name="connsiteX63" fmla="*/ 4114838 w 5741575"/>
              <a:gd name="connsiteY63" fmla="*/ 238165 h 955271"/>
              <a:gd name="connsiteX64" fmla="*/ 4271023 w 5741575"/>
              <a:gd name="connsiteY64" fmla="*/ 241959 h 955271"/>
              <a:gd name="connsiteX65" fmla="*/ 4367397 w 5741575"/>
              <a:gd name="connsiteY65" fmla="*/ 271442 h 955271"/>
              <a:gd name="connsiteX66" fmla="*/ 4495366 w 5741575"/>
              <a:gd name="connsiteY66" fmla="*/ 271618 h 955271"/>
              <a:gd name="connsiteX67" fmla="*/ 4517347 w 5741575"/>
              <a:gd name="connsiteY67" fmla="*/ 275639 h 955271"/>
              <a:gd name="connsiteX68" fmla="*/ 4546116 w 5741575"/>
              <a:gd name="connsiteY68" fmla="*/ 268568 h 955271"/>
              <a:gd name="connsiteX69" fmla="*/ 4661259 w 5741575"/>
              <a:gd name="connsiteY69" fmla="*/ 238966 h 955271"/>
              <a:gd name="connsiteX70" fmla="*/ 4750403 w 5741575"/>
              <a:gd name="connsiteY70" fmla="*/ 204364 h 955271"/>
              <a:gd name="connsiteX71" fmla="*/ 4867614 w 5741575"/>
              <a:gd name="connsiteY71" fmla="*/ 208668 h 955271"/>
              <a:gd name="connsiteX72" fmla="*/ 4937036 w 5741575"/>
              <a:gd name="connsiteY72" fmla="*/ 195446 h 955271"/>
              <a:gd name="connsiteX73" fmla="*/ 5047626 w 5741575"/>
              <a:gd name="connsiteY73" fmla="*/ 149604 h 955271"/>
              <a:gd name="connsiteX74" fmla="*/ 5200247 w 5741575"/>
              <a:gd name="connsiteY74" fmla="*/ 142695 h 955271"/>
              <a:gd name="connsiteX75" fmla="*/ 5235691 w 5741575"/>
              <a:gd name="connsiteY75" fmla="*/ 173330 h 955271"/>
              <a:gd name="connsiteX76" fmla="*/ 5280133 w 5741575"/>
              <a:gd name="connsiteY76" fmla="*/ 189342 h 955271"/>
              <a:gd name="connsiteX77" fmla="*/ 5291963 w 5741575"/>
              <a:gd name="connsiteY77" fmla="*/ 139446 h 955271"/>
              <a:gd name="connsiteX78" fmla="*/ 5418472 w 5741575"/>
              <a:gd name="connsiteY78" fmla="*/ 89163 h 955271"/>
              <a:gd name="connsiteX79" fmla="*/ 5482354 w 5741575"/>
              <a:gd name="connsiteY79" fmla="*/ 69470 h 955271"/>
              <a:gd name="connsiteX80" fmla="*/ 5583280 w 5741575"/>
              <a:gd name="connsiteY80" fmla="*/ 49787 h 955271"/>
              <a:gd name="connsiteX81" fmla="*/ 5613766 w 5741575"/>
              <a:gd name="connsiteY81" fmla="*/ 41855 h 955271"/>
              <a:gd name="connsiteX82" fmla="*/ 5684952 w 5741575"/>
              <a:gd name="connsiteY82" fmla="*/ 26088 h 955271"/>
              <a:gd name="connsiteX83" fmla="*/ 5741575 w 5741575"/>
              <a:gd name="connsiteY83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77227 w 5741575"/>
              <a:gd name="connsiteY46" fmla="*/ 368972 h 955271"/>
              <a:gd name="connsiteX47" fmla="*/ 2779510 w 5741575"/>
              <a:gd name="connsiteY47" fmla="*/ 361652 h 955271"/>
              <a:gd name="connsiteX48" fmla="*/ 2885545 w 5741575"/>
              <a:gd name="connsiteY48" fmla="*/ 372818 h 955271"/>
              <a:gd name="connsiteX49" fmla="*/ 3009558 w 5741575"/>
              <a:gd name="connsiteY49" fmla="*/ 370573 h 955271"/>
              <a:gd name="connsiteX50" fmla="*/ 3095010 w 5741575"/>
              <a:gd name="connsiteY50" fmla="*/ 332454 h 955271"/>
              <a:gd name="connsiteX51" fmla="*/ 3103742 w 5741575"/>
              <a:gd name="connsiteY51" fmla="*/ 337974 h 955271"/>
              <a:gd name="connsiteX52" fmla="*/ 3165093 w 5741575"/>
              <a:gd name="connsiteY52" fmla="*/ 329459 h 955271"/>
              <a:gd name="connsiteX53" fmla="*/ 3373785 w 5741575"/>
              <a:gd name="connsiteY53" fmla="*/ 255680 h 955271"/>
              <a:gd name="connsiteX54" fmla="*/ 3493851 w 5741575"/>
              <a:gd name="connsiteY54" fmla="*/ 240255 h 955271"/>
              <a:gd name="connsiteX55" fmla="*/ 3537470 w 5741575"/>
              <a:gd name="connsiteY55" fmla="*/ 241867 h 955271"/>
              <a:gd name="connsiteX56" fmla="*/ 3610489 w 5741575"/>
              <a:gd name="connsiteY56" fmla="*/ 244128 h 955271"/>
              <a:gd name="connsiteX57" fmla="*/ 3667539 w 5741575"/>
              <a:gd name="connsiteY57" fmla="*/ 263271 h 955271"/>
              <a:gd name="connsiteX58" fmla="*/ 3727614 w 5741575"/>
              <a:gd name="connsiteY58" fmla="*/ 258245 h 955271"/>
              <a:gd name="connsiteX59" fmla="*/ 3738369 w 5741575"/>
              <a:gd name="connsiteY59" fmla="*/ 234506 h 955271"/>
              <a:gd name="connsiteX60" fmla="*/ 3803670 w 5741575"/>
              <a:gd name="connsiteY60" fmla="*/ 236457 h 955271"/>
              <a:gd name="connsiteX61" fmla="*/ 3903080 w 5741575"/>
              <a:gd name="connsiteY61" fmla="*/ 241890 h 955271"/>
              <a:gd name="connsiteX62" fmla="*/ 4114838 w 5741575"/>
              <a:gd name="connsiteY62" fmla="*/ 238165 h 955271"/>
              <a:gd name="connsiteX63" fmla="*/ 4271023 w 5741575"/>
              <a:gd name="connsiteY63" fmla="*/ 241959 h 955271"/>
              <a:gd name="connsiteX64" fmla="*/ 4367397 w 5741575"/>
              <a:gd name="connsiteY64" fmla="*/ 271442 h 955271"/>
              <a:gd name="connsiteX65" fmla="*/ 4495366 w 5741575"/>
              <a:gd name="connsiteY65" fmla="*/ 271618 h 955271"/>
              <a:gd name="connsiteX66" fmla="*/ 4517347 w 5741575"/>
              <a:gd name="connsiteY66" fmla="*/ 275639 h 955271"/>
              <a:gd name="connsiteX67" fmla="*/ 4546116 w 5741575"/>
              <a:gd name="connsiteY67" fmla="*/ 268568 h 955271"/>
              <a:gd name="connsiteX68" fmla="*/ 4661259 w 5741575"/>
              <a:gd name="connsiteY68" fmla="*/ 238966 h 955271"/>
              <a:gd name="connsiteX69" fmla="*/ 4750403 w 5741575"/>
              <a:gd name="connsiteY69" fmla="*/ 204364 h 955271"/>
              <a:gd name="connsiteX70" fmla="*/ 4867614 w 5741575"/>
              <a:gd name="connsiteY70" fmla="*/ 208668 h 955271"/>
              <a:gd name="connsiteX71" fmla="*/ 4937036 w 5741575"/>
              <a:gd name="connsiteY71" fmla="*/ 195446 h 955271"/>
              <a:gd name="connsiteX72" fmla="*/ 5047626 w 5741575"/>
              <a:gd name="connsiteY72" fmla="*/ 149604 h 955271"/>
              <a:gd name="connsiteX73" fmla="*/ 5200247 w 5741575"/>
              <a:gd name="connsiteY73" fmla="*/ 142695 h 955271"/>
              <a:gd name="connsiteX74" fmla="*/ 5235691 w 5741575"/>
              <a:gd name="connsiteY74" fmla="*/ 173330 h 955271"/>
              <a:gd name="connsiteX75" fmla="*/ 5280133 w 5741575"/>
              <a:gd name="connsiteY75" fmla="*/ 189342 h 955271"/>
              <a:gd name="connsiteX76" fmla="*/ 5291963 w 5741575"/>
              <a:gd name="connsiteY76" fmla="*/ 139446 h 955271"/>
              <a:gd name="connsiteX77" fmla="*/ 5418472 w 5741575"/>
              <a:gd name="connsiteY77" fmla="*/ 89163 h 955271"/>
              <a:gd name="connsiteX78" fmla="*/ 5482354 w 5741575"/>
              <a:gd name="connsiteY78" fmla="*/ 69470 h 955271"/>
              <a:gd name="connsiteX79" fmla="*/ 5583280 w 5741575"/>
              <a:gd name="connsiteY79" fmla="*/ 49787 h 955271"/>
              <a:gd name="connsiteX80" fmla="*/ 5613766 w 5741575"/>
              <a:gd name="connsiteY80" fmla="*/ 41855 h 955271"/>
              <a:gd name="connsiteX81" fmla="*/ 5684952 w 5741575"/>
              <a:gd name="connsiteY81" fmla="*/ 26088 h 955271"/>
              <a:gd name="connsiteX82" fmla="*/ 5741575 w 5741575"/>
              <a:gd name="connsiteY82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77227 w 5741575"/>
              <a:gd name="connsiteY46" fmla="*/ 368972 h 955271"/>
              <a:gd name="connsiteX47" fmla="*/ 2824768 w 5741575"/>
              <a:gd name="connsiteY47" fmla="*/ 361652 h 955271"/>
              <a:gd name="connsiteX48" fmla="*/ 2885545 w 5741575"/>
              <a:gd name="connsiteY48" fmla="*/ 372818 h 955271"/>
              <a:gd name="connsiteX49" fmla="*/ 3009558 w 5741575"/>
              <a:gd name="connsiteY49" fmla="*/ 370573 h 955271"/>
              <a:gd name="connsiteX50" fmla="*/ 3095010 w 5741575"/>
              <a:gd name="connsiteY50" fmla="*/ 332454 h 955271"/>
              <a:gd name="connsiteX51" fmla="*/ 3103742 w 5741575"/>
              <a:gd name="connsiteY51" fmla="*/ 337974 h 955271"/>
              <a:gd name="connsiteX52" fmla="*/ 3165093 w 5741575"/>
              <a:gd name="connsiteY52" fmla="*/ 329459 h 955271"/>
              <a:gd name="connsiteX53" fmla="*/ 3373785 w 5741575"/>
              <a:gd name="connsiteY53" fmla="*/ 255680 h 955271"/>
              <a:gd name="connsiteX54" fmla="*/ 3493851 w 5741575"/>
              <a:gd name="connsiteY54" fmla="*/ 240255 h 955271"/>
              <a:gd name="connsiteX55" fmla="*/ 3537470 w 5741575"/>
              <a:gd name="connsiteY55" fmla="*/ 241867 h 955271"/>
              <a:gd name="connsiteX56" fmla="*/ 3610489 w 5741575"/>
              <a:gd name="connsiteY56" fmla="*/ 244128 h 955271"/>
              <a:gd name="connsiteX57" fmla="*/ 3667539 w 5741575"/>
              <a:gd name="connsiteY57" fmla="*/ 263271 h 955271"/>
              <a:gd name="connsiteX58" fmla="*/ 3727614 w 5741575"/>
              <a:gd name="connsiteY58" fmla="*/ 258245 h 955271"/>
              <a:gd name="connsiteX59" fmla="*/ 3738369 w 5741575"/>
              <a:gd name="connsiteY59" fmla="*/ 234506 h 955271"/>
              <a:gd name="connsiteX60" fmla="*/ 3803670 w 5741575"/>
              <a:gd name="connsiteY60" fmla="*/ 236457 h 955271"/>
              <a:gd name="connsiteX61" fmla="*/ 3903080 w 5741575"/>
              <a:gd name="connsiteY61" fmla="*/ 241890 h 955271"/>
              <a:gd name="connsiteX62" fmla="*/ 4114838 w 5741575"/>
              <a:gd name="connsiteY62" fmla="*/ 238165 h 955271"/>
              <a:gd name="connsiteX63" fmla="*/ 4271023 w 5741575"/>
              <a:gd name="connsiteY63" fmla="*/ 241959 h 955271"/>
              <a:gd name="connsiteX64" fmla="*/ 4367397 w 5741575"/>
              <a:gd name="connsiteY64" fmla="*/ 271442 h 955271"/>
              <a:gd name="connsiteX65" fmla="*/ 4495366 w 5741575"/>
              <a:gd name="connsiteY65" fmla="*/ 271618 h 955271"/>
              <a:gd name="connsiteX66" fmla="*/ 4517347 w 5741575"/>
              <a:gd name="connsiteY66" fmla="*/ 275639 h 955271"/>
              <a:gd name="connsiteX67" fmla="*/ 4546116 w 5741575"/>
              <a:gd name="connsiteY67" fmla="*/ 268568 h 955271"/>
              <a:gd name="connsiteX68" fmla="*/ 4661259 w 5741575"/>
              <a:gd name="connsiteY68" fmla="*/ 238966 h 955271"/>
              <a:gd name="connsiteX69" fmla="*/ 4750403 w 5741575"/>
              <a:gd name="connsiteY69" fmla="*/ 204364 h 955271"/>
              <a:gd name="connsiteX70" fmla="*/ 4867614 w 5741575"/>
              <a:gd name="connsiteY70" fmla="*/ 208668 h 955271"/>
              <a:gd name="connsiteX71" fmla="*/ 4937036 w 5741575"/>
              <a:gd name="connsiteY71" fmla="*/ 195446 h 955271"/>
              <a:gd name="connsiteX72" fmla="*/ 5047626 w 5741575"/>
              <a:gd name="connsiteY72" fmla="*/ 149604 h 955271"/>
              <a:gd name="connsiteX73" fmla="*/ 5200247 w 5741575"/>
              <a:gd name="connsiteY73" fmla="*/ 142695 h 955271"/>
              <a:gd name="connsiteX74" fmla="*/ 5235691 w 5741575"/>
              <a:gd name="connsiteY74" fmla="*/ 173330 h 955271"/>
              <a:gd name="connsiteX75" fmla="*/ 5280133 w 5741575"/>
              <a:gd name="connsiteY75" fmla="*/ 189342 h 955271"/>
              <a:gd name="connsiteX76" fmla="*/ 5291963 w 5741575"/>
              <a:gd name="connsiteY76" fmla="*/ 139446 h 955271"/>
              <a:gd name="connsiteX77" fmla="*/ 5418472 w 5741575"/>
              <a:gd name="connsiteY77" fmla="*/ 89163 h 955271"/>
              <a:gd name="connsiteX78" fmla="*/ 5482354 w 5741575"/>
              <a:gd name="connsiteY78" fmla="*/ 69470 h 955271"/>
              <a:gd name="connsiteX79" fmla="*/ 5583280 w 5741575"/>
              <a:gd name="connsiteY79" fmla="*/ 49787 h 955271"/>
              <a:gd name="connsiteX80" fmla="*/ 5613766 w 5741575"/>
              <a:gd name="connsiteY80" fmla="*/ 41855 h 955271"/>
              <a:gd name="connsiteX81" fmla="*/ 5684952 w 5741575"/>
              <a:gd name="connsiteY81" fmla="*/ 26088 h 955271"/>
              <a:gd name="connsiteX82" fmla="*/ 5741575 w 5741575"/>
              <a:gd name="connsiteY82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77227 w 5741575"/>
              <a:gd name="connsiteY45" fmla="*/ 368972 h 955271"/>
              <a:gd name="connsiteX46" fmla="*/ 2824768 w 5741575"/>
              <a:gd name="connsiteY46" fmla="*/ 361652 h 955271"/>
              <a:gd name="connsiteX47" fmla="*/ 2885545 w 5741575"/>
              <a:gd name="connsiteY47" fmla="*/ 372818 h 955271"/>
              <a:gd name="connsiteX48" fmla="*/ 3009558 w 5741575"/>
              <a:gd name="connsiteY48" fmla="*/ 370573 h 955271"/>
              <a:gd name="connsiteX49" fmla="*/ 3095010 w 5741575"/>
              <a:gd name="connsiteY49" fmla="*/ 332454 h 955271"/>
              <a:gd name="connsiteX50" fmla="*/ 3103742 w 5741575"/>
              <a:gd name="connsiteY50" fmla="*/ 337974 h 955271"/>
              <a:gd name="connsiteX51" fmla="*/ 3165093 w 5741575"/>
              <a:gd name="connsiteY51" fmla="*/ 329459 h 955271"/>
              <a:gd name="connsiteX52" fmla="*/ 3373785 w 5741575"/>
              <a:gd name="connsiteY52" fmla="*/ 255680 h 955271"/>
              <a:gd name="connsiteX53" fmla="*/ 3493851 w 5741575"/>
              <a:gd name="connsiteY53" fmla="*/ 240255 h 955271"/>
              <a:gd name="connsiteX54" fmla="*/ 3537470 w 5741575"/>
              <a:gd name="connsiteY54" fmla="*/ 241867 h 955271"/>
              <a:gd name="connsiteX55" fmla="*/ 3610489 w 5741575"/>
              <a:gd name="connsiteY55" fmla="*/ 244128 h 955271"/>
              <a:gd name="connsiteX56" fmla="*/ 3667539 w 5741575"/>
              <a:gd name="connsiteY56" fmla="*/ 263271 h 955271"/>
              <a:gd name="connsiteX57" fmla="*/ 3727614 w 5741575"/>
              <a:gd name="connsiteY57" fmla="*/ 258245 h 955271"/>
              <a:gd name="connsiteX58" fmla="*/ 3738369 w 5741575"/>
              <a:gd name="connsiteY58" fmla="*/ 234506 h 955271"/>
              <a:gd name="connsiteX59" fmla="*/ 3803670 w 5741575"/>
              <a:gd name="connsiteY59" fmla="*/ 236457 h 955271"/>
              <a:gd name="connsiteX60" fmla="*/ 3903080 w 5741575"/>
              <a:gd name="connsiteY60" fmla="*/ 241890 h 955271"/>
              <a:gd name="connsiteX61" fmla="*/ 4114838 w 5741575"/>
              <a:gd name="connsiteY61" fmla="*/ 238165 h 955271"/>
              <a:gd name="connsiteX62" fmla="*/ 4271023 w 5741575"/>
              <a:gd name="connsiteY62" fmla="*/ 241959 h 955271"/>
              <a:gd name="connsiteX63" fmla="*/ 4367397 w 5741575"/>
              <a:gd name="connsiteY63" fmla="*/ 271442 h 955271"/>
              <a:gd name="connsiteX64" fmla="*/ 4495366 w 5741575"/>
              <a:gd name="connsiteY64" fmla="*/ 271618 h 955271"/>
              <a:gd name="connsiteX65" fmla="*/ 4517347 w 5741575"/>
              <a:gd name="connsiteY65" fmla="*/ 275639 h 955271"/>
              <a:gd name="connsiteX66" fmla="*/ 4546116 w 5741575"/>
              <a:gd name="connsiteY66" fmla="*/ 268568 h 955271"/>
              <a:gd name="connsiteX67" fmla="*/ 4661259 w 5741575"/>
              <a:gd name="connsiteY67" fmla="*/ 238966 h 955271"/>
              <a:gd name="connsiteX68" fmla="*/ 4750403 w 5741575"/>
              <a:gd name="connsiteY68" fmla="*/ 204364 h 955271"/>
              <a:gd name="connsiteX69" fmla="*/ 4867614 w 5741575"/>
              <a:gd name="connsiteY69" fmla="*/ 208668 h 955271"/>
              <a:gd name="connsiteX70" fmla="*/ 4937036 w 5741575"/>
              <a:gd name="connsiteY70" fmla="*/ 195446 h 955271"/>
              <a:gd name="connsiteX71" fmla="*/ 5047626 w 5741575"/>
              <a:gd name="connsiteY71" fmla="*/ 149604 h 955271"/>
              <a:gd name="connsiteX72" fmla="*/ 5200247 w 5741575"/>
              <a:gd name="connsiteY72" fmla="*/ 142695 h 955271"/>
              <a:gd name="connsiteX73" fmla="*/ 5235691 w 5741575"/>
              <a:gd name="connsiteY73" fmla="*/ 173330 h 955271"/>
              <a:gd name="connsiteX74" fmla="*/ 5280133 w 5741575"/>
              <a:gd name="connsiteY74" fmla="*/ 189342 h 955271"/>
              <a:gd name="connsiteX75" fmla="*/ 5291963 w 5741575"/>
              <a:gd name="connsiteY75" fmla="*/ 139446 h 955271"/>
              <a:gd name="connsiteX76" fmla="*/ 5418472 w 5741575"/>
              <a:gd name="connsiteY76" fmla="*/ 89163 h 955271"/>
              <a:gd name="connsiteX77" fmla="*/ 5482354 w 5741575"/>
              <a:gd name="connsiteY77" fmla="*/ 69470 h 955271"/>
              <a:gd name="connsiteX78" fmla="*/ 5583280 w 5741575"/>
              <a:gd name="connsiteY78" fmla="*/ 49787 h 955271"/>
              <a:gd name="connsiteX79" fmla="*/ 5613766 w 5741575"/>
              <a:gd name="connsiteY79" fmla="*/ 41855 h 955271"/>
              <a:gd name="connsiteX80" fmla="*/ 5684952 w 5741575"/>
              <a:gd name="connsiteY80" fmla="*/ 26088 h 955271"/>
              <a:gd name="connsiteX81" fmla="*/ 5741575 w 5741575"/>
              <a:gd name="connsiteY8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31718 w 5741575"/>
              <a:gd name="connsiteY44" fmla="*/ 361545 h 955271"/>
              <a:gd name="connsiteX45" fmla="*/ 2777227 w 5741575"/>
              <a:gd name="connsiteY45" fmla="*/ 368972 h 955271"/>
              <a:gd name="connsiteX46" fmla="*/ 2824768 w 5741575"/>
              <a:gd name="connsiteY46" fmla="*/ 361652 h 955271"/>
              <a:gd name="connsiteX47" fmla="*/ 2885545 w 5741575"/>
              <a:gd name="connsiteY47" fmla="*/ 372818 h 955271"/>
              <a:gd name="connsiteX48" fmla="*/ 3009558 w 5741575"/>
              <a:gd name="connsiteY48" fmla="*/ 370573 h 955271"/>
              <a:gd name="connsiteX49" fmla="*/ 3095010 w 5741575"/>
              <a:gd name="connsiteY49" fmla="*/ 332454 h 955271"/>
              <a:gd name="connsiteX50" fmla="*/ 3103742 w 5741575"/>
              <a:gd name="connsiteY50" fmla="*/ 337974 h 955271"/>
              <a:gd name="connsiteX51" fmla="*/ 3165093 w 5741575"/>
              <a:gd name="connsiteY51" fmla="*/ 329459 h 955271"/>
              <a:gd name="connsiteX52" fmla="*/ 3373785 w 5741575"/>
              <a:gd name="connsiteY52" fmla="*/ 255680 h 955271"/>
              <a:gd name="connsiteX53" fmla="*/ 3493851 w 5741575"/>
              <a:gd name="connsiteY53" fmla="*/ 240255 h 955271"/>
              <a:gd name="connsiteX54" fmla="*/ 3537470 w 5741575"/>
              <a:gd name="connsiteY54" fmla="*/ 241867 h 955271"/>
              <a:gd name="connsiteX55" fmla="*/ 3610489 w 5741575"/>
              <a:gd name="connsiteY55" fmla="*/ 244128 h 955271"/>
              <a:gd name="connsiteX56" fmla="*/ 3667539 w 5741575"/>
              <a:gd name="connsiteY56" fmla="*/ 263271 h 955271"/>
              <a:gd name="connsiteX57" fmla="*/ 3727614 w 5741575"/>
              <a:gd name="connsiteY57" fmla="*/ 258245 h 955271"/>
              <a:gd name="connsiteX58" fmla="*/ 3738369 w 5741575"/>
              <a:gd name="connsiteY58" fmla="*/ 234506 h 955271"/>
              <a:gd name="connsiteX59" fmla="*/ 3803670 w 5741575"/>
              <a:gd name="connsiteY59" fmla="*/ 236457 h 955271"/>
              <a:gd name="connsiteX60" fmla="*/ 3903080 w 5741575"/>
              <a:gd name="connsiteY60" fmla="*/ 241890 h 955271"/>
              <a:gd name="connsiteX61" fmla="*/ 4114838 w 5741575"/>
              <a:gd name="connsiteY61" fmla="*/ 238165 h 955271"/>
              <a:gd name="connsiteX62" fmla="*/ 4271023 w 5741575"/>
              <a:gd name="connsiteY62" fmla="*/ 241959 h 955271"/>
              <a:gd name="connsiteX63" fmla="*/ 4367397 w 5741575"/>
              <a:gd name="connsiteY63" fmla="*/ 271442 h 955271"/>
              <a:gd name="connsiteX64" fmla="*/ 4495366 w 5741575"/>
              <a:gd name="connsiteY64" fmla="*/ 271618 h 955271"/>
              <a:gd name="connsiteX65" fmla="*/ 4517347 w 5741575"/>
              <a:gd name="connsiteY65" fmla="*/ 275639 h 955271"/>
              <a:gd name="connsiteX66" fmla="*/ 4546116 w 5741575"/>
              <a:gd name="connsiteY66" fmla="*/ 268568 h 955271"/>
              <a:gd name="connsiteX67" fmla="*/ 4661259 w 5741575"/>
              <a:gd name="connsiteY67" fmla="*/ 238966 h 955271"/>
              <a:gd name="connsiteX68" fmla="*/ 4750403 w 5741575"/>
              <a:gd name="connsiteY68" fmla="*/ 204364 h 955271"/>
              <a:gd name="connsiteX69" fmla="*/ 4867614 w 5741575"/>
              <a:gd name="connsiteY69" fmla="*/ 208668 h 955271"/>
              <a:gd name="connsiteX70" fmla="*/ 4937036 w 5741575"/>
              <a:gd name="connsiteY70" fmla="*/ 195446 h 955271"/>
              <a:gd name="connsiteX71" fmla="*/ 5047626 w 5741575"/>
              <a:gd name="connsiteY71" fmla="*/ 149604 h 955271"/>
              <a:gd name="connsiteX72" fmla="*/ 5200247 w 5741575"/>
              <a:gd name="connsiteY72" fmla="*/ 142695 h 955271"/>
              <a:gd name="connsiteX73" fmla="*/ 5235691 w 5741575"/>
              <a:gd name="connsiteY73" fmla="*/ 173330 h 955271"/>
              <a:gd name="connsiteX74" fmla="*/ 5280133 w 5741575"/>
              <a:gd name="connsiteY74" fmla="*/ 189342 h 955271"/>
              <a:gd name="connsiteX75" fmla="*/ 5291963 w 5741575"/>
              <a:gd name="connsiteY75" fmla="*/ 139446 h 955271"/>
              <a:gd name="connsiteX76" fmla="*/ 5418472 w 5741575"/>
              <a:gd name="connsiteY76" fmla="*/ 89163 h 955271"/>
              <a:gd name="connsiteX77" fmla="*/ 5482354 w 5741575"/>
              <a:gd name="connsiteY77" fmla="*/ 69470 h 955271"/>
              <a:gd name="connsiteX78" fmla="*/ 5583280 w 5741575"/>
              <a:gd name="connsiteY78" fmla="*/ 49787 h 955271"/>
              <a:gd name="connsiteX79" fmla="*/ 5613766 w 5741575"/>
              <a:gd name="connsiteY79" fmla="*/ 41855 h 955271"/>
              <a:gd name="connsiteX80" fmla="*/ 5684952 w 5741575"/>
              <a:gd name="connsiteY80" fmla="*/ 26088 h 955271"/>
              <a:gd name="connsiteX81" fmla="*/ 5741575 w 5741575"/>
              <a:gd name="connsiteY8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31718 w 5741575"/>
              <a:gd name="connsiteY44" fmla="*/ 361545 h 955271"/>
              <a:gd name="connsiteX45" fmla="*/ 2777227 w 5741575"/>
              <a:gd name="connsiteY45" fmla="*/ 368972 h 955271"/>
              <a:gd name="connsiteX46" fmla="*/ 2824768 w 5741575"/>
              <a:gd name="connsiteY46" fmla="*/ 361652 h 955271"/>
              <a:gd name="connsiteX47" fmla="*/ 2885545 w 5741575"/>
              <a:gd name="connsiteY47" fmla="*/ 372818 h 955271"/>
              <a:gd name="connsiteX48" fmla="*/ 3009558 w 5741575"/>
              <a:gd name="connsiteY48" fmla="*/ 370573 h 955271"/>
              <a:gd name="connsiteX49" fmla="*/ 3095010 w 5741575"/>
              <a:gd name="connsiteY49" fmla="*/ 332454 h 955271"/>
              <a:gd name="connsiteX50" fmla="*/ 3103742 w 5741575"/>
              <a:gd name="connsiteY50" fmla="*/ 337974 h 955271"/>
              <a:gd name="connsiteX51" fmla="*/ 3165093 w 5741575"/>
              <a:gd name="connsiteY51" fmla="*/ 329459 h 955271"/>
              <a:gd name="connsiteX52" fmla="*/ 3373785 w 5741575"/>
              <a:gd name="connsiteY52" fmla="*/ 255680 h 955271"/>
              <a:gd name="connsiteX53" fmla="*/ 3493851 w 5741575"/>
              <a:gd name="connsiteY53" fmla="*/ 240255 h 955271"/>
              <a:gd name="connsiteX54" fmla="*/ 3537470 w 5741575"/>
              <a:gd name="connsiteY54" fmla="*/ 241867 h 955271"/>
              <a:gd name="connsiteX55" fmla="*/ 3610489 w 5741575"/>
              <a:gd name="connsiteY55" fmla="*/ 244128 h 955271"/>
              <a:gd name="connsiteX56" fmla="*/ 3667539 w 5741575"/>
              <a:gd name="connsiteY56" fmla="*/ 263271 h 955271"/>
              <a:gd name="connsiteX57" fmla="*/ 3727614 w 5741575"/>
              <a:gd name="connsiteY57" fmla="*/ 258245 h 955271"/>
              <a:gd name="connsiteX58" fmla="*/ 3738369 w 5741575"/>
              <a:gd name="connsiteY58" fmla="*/ 234506 h 955271"/>
              <a:gd name="connsiteX59" fmla="*/ 3803670 w 5741575"/>
              <a:gd name="connsiteY59" fmla="*/ 236457 h 955271"/>
              <a:gd name="connsiteX60" fmla="*/ 3903080 w 5741575"/>
              <a:gd name="connsiteY60" fmla="*/ 241890 h 955271"/>
              <a:gd name="connsiteX61" fmla="*/ 4114838 w 5741575"/>
              <a:gd name="connsiteY61" fmla="*/ 238165 h 955271"/>
              <a:gd name="connsiteX62" fmla="*/ 4271023 w 5741575"/>
              <a:gd name="connsiteY62" fmla="*/ 241959 h 955271"/>
              <a:gd name="connsiteX63" fmla="*/ 4367397 w 5741575"/>
              <a:gd name="connsiteY63" fmla="*/ 271442 h 955271"/>
              <a:gd name="connsiteX64" fmla="*/ 4495366 w 5741575"/>
              <a:gd name="connsiteY64" fmla="*/ 271618 h 955271"/>
              <a:gd name="connsiteX65" fmla="*/ 4517347 w 5741575"/>
              <a:gd name="connsiteY65" fmla="*/ 275639 h 955271"/>
              <a:gd name="connsiteX66" fmla="*/ 4546116 w 5741575"/>
              <a:gd name="connsiteY66" fmla="*/ 268568 h 955271"/>
              <a:gd name="connsiteX67" fmla="*/ 4661259 w 5741575"/>
              <a:gd name="connsiteY67" fmla="*/ 238966 h 955271"/>
              <a:gd name="connsiteX68" fmla="*/ 4750403 w 5741575"/>
              <a:gd name="connsiteY68" fmla="*/ 204364 h 955271"/>
              <a:gd name="connsiteX69" fmla="*/ 4867614 w 5741575"/>
              <a:gd name="connsiteY69" fmla="*/ 208668 h 955271"/>
              <a:gd name="connsiteX70" fmla="*/ 4937036 w 5741575"/>
              <a:gd name="connsiteY70" fmla="*/ 195446 h 955271"/>
              <a:gd name="connsiteX71" fmla="*/ 5047626 w 5741575"/>
              <a:gd name="connsiteY71" fmla="*/ 149604 h 955271"/>
              <a:gd name="connsiteX72" fmla="*/ 5200247 w 5741575"/>
              <a:gd name="connsiteY72" fmla="*/ 142695 h 955271"/>
              <a:gd name="connsiteX73" fmla="*/ 5235691 w 5741575"/>
              <a:gd name="connsiteY73" fmla="*/ 173330 h 955271"/>
              <a:gd name="connsiteX74" fmla="*/ 5291963 w 5741575"/>
              <a:gd name="connsiteY74" fmla="*/ 139446 h 955271"/>
              <a:gd name="connsiteX75" fmla="*/ 5418472 w 5741575"/>
              <a:gd name="connsiteY75" fmla="*/ 89163 h 955271"/>
              <a:gd name="connsiteX76" fmla="*/ 5482354 w 5741575"/>
              <a:gd name="connsiteY76" fmla="*/ 69470 h 955271"/>
              <a:gd name="connsiteX77" fmla="*/ 5583280 w 5741575"/>
              <a:gd name="connsiteY77" fmla="*/ 49787 h 955271"/>
              <a:gd name="connsiteX78" fmla="*/ 5613766 w 5741575"/>
              <a:gd name="connsiteY78" fmla="*/ 41855 h 955271"/>
              <a:gd name="connsiteX79" fmla="*/ 5684952 w 5741575"/>
              <a:gd name="connsiteY79" fmla="*/ 26088 h 955271"/>
              <a:gd name="connsiteX80" fmla="*/ 5741575 w 5741575"/>
              <a:gd name="connsiteY80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31718 w 5741575"/>
              <a:gd name="connsiteY44" fmla="*/ 361545 h 955271"/>
              <a:gd name="connsiteX45" fmla="*/ 2777227 w 5741575"/>
              <a:gd name="connsiteY45" fmla="*/ 368972 h 955271"/>
              <a:gd name="connsiteX46" fmla="*/ 2824768 w 5741575"/>
              <a:gd name="connsiteY46" fmla="*/ 361652 h 955271"/>
              <a:gd name="connsiteX47" fmla="*/ 2885545 w 5741575"/>
              <a:gd name="connsiteY47" fmla="*/ 372818 h 955271"/>
              <a:gd name="connsiteX48" fmla="*/ 3009558 w 5741575"/>
              <a:gd name="connsiteY48" fmla="*/ 370573 h 955271"/>
              <a:gd name="connsiteX49" fmla="*/ 3095010 w 5741575"/>
              <a:gd name="connsiteY49" fmla="*/ 332454 h 955271"/>
              <a:gd name="connsiteX50" fmla="*/ 3103742 w 5741575"/>
              <a:gd name="connsiteY50" fmla="*/ 337974 h 955271"/>
              <a:gd name="connsiteX51" fmla="*/ 3165093 w 5741575"/>
              <a:gd name="connsiteY51" fmla="*/ 329459 h 955271"/>
              <a:gd name="connsiteX52" fmla="*/ 3373785 w 5741575"/>
              <a:gd name="connsiteY52" fmla="*/ 255680 h 955271"/>
              <a:gd name="connsiteX53" fmla="*/ 3493851 w 5741575"/>
              <a:gd name="connsiteY53" fmla="*/ 240255 h 955271"/>
              <a:gd name="connsiteX54" fmla="*/ 3537470 w 5741575"/>
              <a:gd name="connsiteY54" fmla="*/ 241867 h 955271"/>
              <a:gd name="connsiteX55" fmla="*/ 3610489 w 5741575"/>
              <a:gd name="connsiteY55" fmla="*/ 244128 h 955271"/>
              <a:gd name="connsiteX56" fmla="*/ 3667539 w 5741575"/>
              <a:gd name="connsiteY56" fmla="*/ 263271 h 955271"/>
              <a:gd name="connsiteX57" fmla="*/ 3727614 w 5741575"/>
              <a:gd name="connsiteY57" fmla="*/ 258245 h 955271"/>
              <a:gd name="connsiteX58" fmla="*/ 3738369 w 5741575"/>
              <a:gd name="connsiteY58" fmla="*/ 234506 h 955271"/>
              <a:gd name="connsiteX59" fmla="*/ 3803670 w 5741575"/>
              <a:gd name="connsiteY59" fmla="*/ 236457 h 955271"/>
              <a:gd name="connsiteX60" fmla="*/ 3903080 w 5741575"/>
              <a:gd name="connsiteY60" fmla="*/ 241890 h 955271"/>
              <a:gd name="connsiteX61" fmla="*/ 4114838 w 5741575"/>
              <a:gd name="connsiteY61" fmla="*/ 238165 h 955271"/>
              <a:gd name="connsiteX62" fmla="*/ 4271023 w 5741575"/>
              <a:gd name="connsiteY62" fmla="*/ 241959 h 955271"/>
              <a:gd name="connsiteX63" fmla="*/ 4367397 w 5741575"/>
              <a:gd name="connsiteY63" fmla="*/ 271442 h 955271"/>
              <a:gd name="connsiteX64" fmla="*/ 4495366 w 5741575"/>
              <a:gd name="connsiteY64" fmla="*/ 271618 h 955271"/>
              <a:gd name="connsiteX65" fmla="*/ 4517347 w 5741575"/>
              <a:gd name="connsiteY65" fmla="*/ 275639 h 955271"/>
              <a:gd name="connsiteX66" fmla="*/ 4546116 w 5741575"/>
              <a:gd name="connsiteY66" fmla="*/ 268568 h 955271"/>
              <a:gd name="connsiteX67" fmla="*/ 4661259 w 5741575"/>
              <a:gd name="connsiteY67" fmla="*/ 238966 h 955271"/>
              <a:gd name="connsiteX68" fmla="*/ 4750403 w 5741575"/>
              <a:gd name="connsiteY68" fmla="*/ 204364 h 955271"/>
              <a:gd name="connsiteX69" fmla="*/ 4867614 w 5741575"/>
              <a:gd name="connsiteY69" fmla="*/ 208668 h 955271"/>
              <a:gd name="connsiteX70" fmla="*/ 4937036 w 5741575"/>
              <a:gd name="connsiteY70" fmla="*/ 195446 h 955271"/>
              <a:gd name="connsiteX71" fmla="*/ 5047626 w 5741575"/>
              <a:gd name="connsiteY71" fmla="*/ 149604 h 955271"/>
              <a:gd name="connsiteX72" fmla="*/ 5200247 w 5741575"/>
              <a:gd name="connsiteY72" fmla="*/ 142695 h 955271"/>
              <a:gd name="connsiteX73" fmla="*/ 5291963 w 5741575"/>
              <a:gd name="connsiteY73" fmla="*/ 139446 h 955271"/>
              <a:gd name="connsiteX74" fmla="*/ 5418472 w 5741575"/>
              <a:gd name="connsiteY74" fmla="*/ 89163 h 955271"/>
              <a:gd name="connsiteX75" fmla="*/ 5482354 w 5741575"/>
              <a:gd name="connsiteY75" fmla="*/ 69470 h 955271"/>
              <a:gd name="connsiteX76" fmla="*/ 5583280 w 5741575"/>
              <a:gd name="connsiteY76" fmla="*/ 49787 h 955271"/>
              <a:gd name="connsiteX77" fmla="*/ 5613766 w 5741575"/>
              <a:gd name="connsiteY77" fmla="*/ 41855 h 955271"/>
              <a:gd name="connsiteX78" fmla="*/ 5684952 w 5741575"/>
              <a:gd name="connsiteY78" fmla="*/ 26088 h 955271"/>
              <a:gd name="connsiteX79" fmla="*/ 5741575 w 5741575"/>
              <a:gd name="connsiteY79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31718 w 5741575"/>
              <a:gd name="connsiteY44" fmla="*/ 361545 h 955271"/>
              <a:gd name="connsiteX45" fmla="*/ 2777227 w 5741575"/>
              <a:gd name="connsiteY45" fmla="*/ 368972 h 955271"/>
              <a:gd name="connsiteX46" fmla="*/ 2824768 w 5741575"/>
              <a:gd name="connsiteY46" fmla="*/ 361652 h 955271"/>
              <a:gd name="connsiteX47" fmla="*/ 2885545 w 5741575"/>
              <a:gd name="connsiteY47" fmla="*/ 372818 h 955271"/>
              <a:gd name="connsiteX48" fmla="*/ 3009558 w 5741575"/>
              <a:gd name="connsiteY48" fmla="*/ 370573 h 955271"/>
              <a:gd name="connsiteX49" fmla="*/ 3095010 w 5741575"/>
              <a:gd name="connsiteY49" fmla="*/ 332454 h 955271"/>
              <a:gd name="connsiteX50" fmla="*/ 3103742 w 5741575"/>
              <a:gd name="connsiteY50" fmla="*/ 337974 h 955271"/>
              <a:gd name="connsiteX51" fmla="*/ 3165093 w 5741575"/>
              <a:gd name="connsiteY51" fmla="*/ 329459 h 955271"/>
              <a:gd name="connsiteX52" fmla="*/ 3373785 w 5741575"/>
              <a:gd name="connsiteY52" fmla="*/ 255680 h 955271"/>
              <a:gd name="connsiteX53" fmla="*/ 3493851 w 5741575"/>
              <a:gd name="connsiteY53" fmla="*/ 240255 h 955271"/>
              <a:gd name="connsiteX54" fmla="*/ 3537470 w 5741575"/>
              <a:gd name="connsiteY54" fmla="*/ 241867 h 955271"/>
              <a:gd name="connsiteX55" fmla="*/ 3610489 w 5741575"/>
              <a:gd name="connsiteY55" fmla="*/ 244128 h 955271"/>
              <a:gd name="connsiteX56" fmla="*/ 3667539 w 5741575"/>
              <a:gd name="connsiteY56" fmla="*/ 263271 h 955271"/>
              <a:gd name="connsiteX57" fmla="*/ 3727614 w 5741575"/>
              <a:gd name="connsiteY57" fmla="*/ 258245 h 955271"/>
              <a:gd name="connsiteX58" fmla="*/ 3738369 w 5741575"/>
              <a:gd name="connsiteY58" fmla="*/ 234506 h 955271"/>
              <a:gd name="connsiteX59" fmla="*/ 3803670 w 5741575"/>
              <a:gd name="connsiteY59" fmla="*/ 236457 h 955271"/>
              <a:gd name="connsiteX60" fmla="*/ 3903080 w 5741575"/>
              <a:gd name="connsiteY60" fmla="*/ 241890 h 955271"/>
              <a:gd name="connsiteX61" fmla="*/ 4114838 w 5741575"/>
              <a:gd name="connsiteY61" fmla="*/ 238165 h 955271"/>
              <a:gd name="connsiteX62" fmla="*/ 4271023 w 5741575"/>
              <a:gd name="connsiteY62" fmla="*/ 241959 h 955271"/>
              <a:gd name="connsiteX63" fmla="*/ 4367397 w 5741575"/>
              <a:gd name="connsiteY63" fmla="*/ 271442 h 955271"/>
              <a:gd name="connsiteX64" fmla="*/ 4495366 w 5741575"/>
              <a:gd name="connsiteY64" fmla="*/ 271618 h 955271"/>
              <a:gd name="connsiteX65" fmla="*/ 4517347 w 5741575"/>
              <a:gd name="connsiteY65" fmla="*/ 275639 h 955271"/>
              <a:gd name="connsiteX66" fmla="*/ 4546116 w 5741575"/>
              <a:gd name="connsiteY66" fmla="*/ 268568 h 955271"/>
              <a:gd name="connsiteX67" fmla="*/ 4661259 w 5741575"/>
              <a:gd name="connsiteY67" fmla="*/ 238966 h 955271"/>
              <a:gd name="connsiteX68" fmla="*/ 4750403 w 5741575"/>
              <a:gd name="connsiteY68" fmla="*/ 204364 h 955271"/>
              <a:gd name="connsiteX69" fmla="*/ 4867614 w 5741575"/>
              <a:gd name="connsiteY69" fmla="*/ 208668 h 955271"/>
              <a:gd name="connsiteX70" fmla="*/ 4937036 w 5741575"/>
              <a:gd name="connsiteY70" fmla="*/ 195446 h 955271"/>
              <a:gd name="connsiteX71" fmla="*/ 5067740 w 5741575"/>
              <a:gd name="connsiteY71" fmla="*/ 172293 h 955271"/>
              <a:gd name="connsiteX72" fmla="*/ 5200247 w 5741575"/>
              <a:gd name="connsiteY72" fmla="*/ 142695 h 955271"/>
              <a:gd name="connsiteX73" fmla="*/ 5291963 w 5741575"/>
              <a:gd name="connsiteY73" fmla="*/ 139446 h 955271"/>
              <a:gd name="connsiteX74" fmla="*/ 5418472 w 5741575"/>
              <a:gd name="connsiteY74" fmla="*/ 89163 h 955271"/>
              <a:gd name="connsiteX75" fmla="*/ 5482354 w 5741575"/>
              <a:gd name="connsiteY75" fmla="*/ 69470 h 955271"/>
              <a:gd name="connsiteX76" fmla="*/ 5583280 w 5741575"/>
              <a:gd name="connsiteY76" fmla="*/ 49787 h 955271"/>
              <a:gd name="connsiteX77" fmla="*/ 5613766 w 5741575"/>
              <a:gd name="connsiteY77" fmla="*/ 41855 h 955271"/>
              <a:gd name="connsiteX78" fmla="*/ 5684952 w 5741575"/>
              <a:gd name="connsiteY78" fmla="*/ 26088 h 955271"/>
              <a:gd name="connsiteX79" fmla="*/ 5741575 w 5741575"/>
              <a:gd name="connsiteY79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31718 w 5741575"/>
              <a:gd name="connsiteY44" fmla="*/ 361545 h 955271"/>
              <a:gd name="connsiteX45" fmla="*/ 2777227 w 5741575"/>
              <a:gd name="connsiteY45" fmla="*/ 368972 h 955271"/>
              <a:gd name="connsiteX46" fmla="*/ 2824768 w 5741575"/>
              <a:gd name="connsiteY46" fmla="*/ 361652 h 955271"/>
              <a:gd name="connsiteX47" fmla="*/ 2885545 w 5741575"/>
              <a:gd name="connsiteY47" fmla="*/ 372818 h 955271"/>
              <a:gd name="connsiteX48" fmla="*/ 3009558 w 5741575"/>
              <a:gd name="connsiteY48" fmla="*/ 370573 h 955271"/>
              <a:gd name="connsiteX49" fmla="*/ 3095010 w 5741575"/>
              <a:gd name="connsiteY49" fmla="*/ 332454 h 955271"/>
              <a:gd name="connsiteX50" fmla="*/ 3103742 w 5741575"/>
              <a:gd name="connsiteY50" fmla="*/ 337974 h 955271"/>
              <a:gd name="connsiteX51" fmla="*/ 3165093 w 5741575"/>
              <a:gd name="connsiteY51" fmla="*/ 329459 h 955271"/>
              <a:gd name="connsiteX52" fmla="*/ 3373785 w 5741575"/>
              <a:gd name="connsiteY52" fmla="*/ 255680 h 955271"/>
              <a:gd name="connsiteX53" fmla="*/ 3493851 w 5741575"/>
              <a:gd name="connsiteY53" fmla="*/ 240255 h 955271"/>
              <a:gd name="connsiteX54" fmla="*/ 3537470 w 5741575"/>
              <a:gd name="connsiteY54" fmla="*/ 241867 h 955271"/>
              <a:gd name="connsiteX55" fmla="*/ 3610489 w 5741575"/>
              <a:gd name="connsiteY55" fmla="*/ 244128 h 955271"/>
              <a:gd name="connsiteX56" fmla="*/ 3667539 w 5741575"/>
              <a:gd name="connsiteY56" fmla="*/ 263271 h 955271"/>
              <a:gd name="connsiteX57" fmla="*/ 3727614 w 5741575"/>
              <a:gd name="connsiteY57" fmla="*/ 258245 h 955271"/>
              <a:gd name="connsiteX58" fmla="*/ 3738369 w 5741575"/>
              <a:gd name="connsiteY58" fmla="*/ 234506 h 955271"/>
              <a:gd name="connsiteX59" fmla="*/ 3803670 w 5741575"/>
              <a:gd name="connsiteY59" fmla="*/ 236457 h 955271"/>
              <a:gd name="connsiteX60" fmla="*/ 3903080 w 5741575"/>
              <a:gd name="connsiteY60" fmla="*/ 241890 h 955271"/>
              <a:gd name="connsiteX61" fmla="*/ 4114838 w 5741575"/>
              <a:gd name="connsiteY61" fmla="*/ 238165 h 955271"/>
              <a:gd name="connsiteX62" fmla="*/ 4271023 w 5741575"/>
              <a:gd name="connsiteY62" fmla="*/ 241959 h 955271"/>
              <a:gd name="connsiteX63" fmla="*/ 4367397 w 5741575"/>
              <a:gd name="connsiteY63" fmla="*/ 271442 h 955271"/>
              <a:gd name="connsiteX64" fmla="*/ 4495366 w 5741575"/>
              <a:gd name="connsiteY64" fmla="*/ 271618 h 955271"/>
              <a:gd name="connsiteX65" fmla="*/ 4517347 w 5741575"/>
              <a:gd name="connsiteY65" fmla="*/ 275639 h 955271"/>
              <a:gd name="connsiteX66" fmla="*/ 4546116 w 5741575"/>
              <a:gd name="connsiteY66" fmla="*/ 268568 h 955271"/>
              <a:gd name="connsiteX67" fmla="*/ 4661259 w 5741575"/>
              <a:gd name="connsiteY67" fmla="*/ 238966 h 955271"/>
              <a:gd name="connsiteX68" fmla="*/ 4750403 w 5741575"/>
              <a:gd name="connsiteY68" fmla="*/ 204364 h 955271"/>
              <a:gd name="connsiteX69" fmla="*/ 4867614 w 5741575"/>
              <a:gd name="connsiteY69" fmla="*/ 208668 h 955271"/>
              <a:gd name="connsiteX70" fmla="*/ 4937036 w 5741575"/>
              <a:gd name="connsiteY70" fmla="*/ 195446 h 955271"/>
              <a:gd name="connsiteX71" fmla="*/ 5067740 w 5741575"/>
              <a:gd name="connsiteY71" fmla="*/ 172293 h 955271"/>
              <a:gd name="connsiteX72" fmla="*/ 5200247 w 5741575"/>
              <a:gd name="connsiteY72" fmla="*/ 142695 h 955271"/>
              <a:gd name="connsiteX73" fmla="*/ 5291963 w 5741575"/>
              <a:gd name="connsiteY73" fmla="*/ 139446 h 955271"/>
              <a:gd name="connsiteX74" fmla="*/ 5418472 w 5741575"/>
              <a:gd name="connsiteY74" fmla="*/ 89163 h 955271"/>
              <a:gd name="connsiteX75" fmla="*/ 5482354 w 5741575"/>
              <a:gd name="connsiteY75" fmla="*/ 69470 h 955271"/>
              <a:gd name="connsiteX76" fmla="*/ 5583280 w 5741575"/>
              <a:gd name="connsiteY76" fmla="*/ 49787 h 955271"/>
              <a:gd name="connsiteX77" fmla="*/ 5613766 w 5741575"/>
              <a:gd name="connsiteY77" fmla="*/ 41855 h 955271"/>
              <a:gd name="connsiteX78" fmla="*/ 5684952 w 5741575"/>
              <a:gd name="connsiteY78" fmla="*/ 26088 h 955271"/>
              <a:gd name="connsiteX79" fmla="*/ 5741575 w 5741575"/>
              <a:gd name="connsiteY79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31718 w 5741575"/>
              <a:gd name="connsiteY44" fmla="*/ 361545 h 955271"/>
              <a:gd name="connsiteX45" fmla="*/ 2777227 w 5741575"/>
              <a:gd name="connsiteY45" fmla="*/ 368972 h 955271"/>
              <a:gd name="connsiteX46" fmla="*/ 2824768 w 5741575"/>
              <a:gd name="connsiteY46" fmla="*/ 361652 h 955271"/>
              <a:gd name="connsiteX47" fmla="*/ 2885545 w 5741575"/>
              <a:gd name="connsiteY47" fmla="*/ 372818 h 955271"/>
              <a:gd name="connsiteX48" fmla="*/ 3009558 w 5741575"/>
              <a:gd name="connsiteY48" fmla="*/ 370573 h 955271"/>
              <a:gd name="connsiteX49" fmla="*/ 3095010 w 5741575"/>
              <a:gd name="connsiteY49" fmla="*/ 332454 h 955271"/>
              <a:gd name="connsiteX50" fmla="*/ 3103742 w 5741575"/>
              <a:gd name="connsiteY50" fmla="*/ 337974 h 955271"/>
              <a:gd name="connsiteX51" fmla="*/ 3195264 w 5741575"/>
              <a:gd name="connsiteY51" fmla="*/ 293158 h 955271"/>
              <a:gd name="connsiteX52" fmla="*/ 3373785 w 5741575"/>
              <a:gd name="connsiteY52" fmla="*/ 255680 h 955271"/>
              <a:gd name="connsiteX53" fmla="*/ 3493851 w 5741575"/>
              <a:gd name="connsiteY53" fmla="*/ 240255 h 955271"/>
              <a:gd name="connsiteX54" fmla="*/ 3537470 w 5741575"/>
              <a:gd name="connsiteY54" fmla="*/ 241867 h 955271"/>
              <a:gd name="connsiteX55" fmla="*/ 3610489 w 5741575"/>
              <a:gd name="connsiteY55" fmla="*/ 244128 h 955271"/>
              <a:gd name="connsiteX56" fmla="*/ 3667539 w 5741575"/>
              <a:gd name="connsiteY56" fmla="*/ 263271 h 955271"/>
              <a:gd name="connsiteX57" fmla="*/ 3727614 w 5741575"/>
              <a:gd name="connsiteY57" fmla="*/ 258245 h 955271"/>
              <a:gd name="connsiteX58" fmla="*/ 3738369 w 5741575"/>
              <a:gd name="connsiteY58" fmla="*/ 234506 h 955271"/>
              <a:gd name="connsiteX59" fmla="*/ 3803670 w 5741575"/>
              <a:gd name="connsiteY59" fmla="*/ 236457 h 955271"/>
              <a:gd name="connsiteX60" fmla="*/ 3903080 w 5741575"/>
              <a:gd name="connsiteY60" fmla="*/ 241890 h 955271"/>
              <a:gd name="connsiteX61" fmla="*/ 4114838 w 5741575"/>
              <a:gd name="connsiteY61" fmla="*/ 238165 h 955271"/>
              <a:gd name="connsiteX62" fmla="*/ 4271023 w 5741575"/>
              <a:gd name="connsiteY62" fmla="*/ 241959 h 955271"/>
              <a:gd name="connsiteX63" fmla="*/ 4367397 w 5741575"/>
              <a:gd name="connsiteY63" fmla="*/ 271442 h 955271"/>
              <a:gd name="connsiteX64" fmla="*/ 4495366 w 5741575"/>
              <a:gd name="connsiteY64" fmla="*/ 271618 h 955271"/>
              <a:gd name="connsiteX65" fmla="*/ 4517347 w 5741575"/>
              <a:gd name="connsiteY65" fmla="*/ 275639 h 955271"/>
              <a:gd name="connsiteX66" fmla="*/ 4546116 w 5741575"/>
              <a:gd name="connsiteY66" fmla="*/ 268568 h 955271"/>
              <a:gd name="connsiteX67" fmla="*/ 4661259 w 5741575"/>
              <a:gd name="connsiteY67" fmla="*/ 238966 h 955271"/>
              <a:gd name="connsiteX68" fmla="*/ 4750403 w 5741575"/>
              <a:gd name="connsiteY68" fmla="*/ 204364 h 955271"/>
              <a:gd name="connsiteX69" fmla="*/ 4867614 w 5741575"/>
              <a:gd name="connsiteY69" fmla="*/ 208668 h 955271"/>
              <a:gd name="connsiteX70" fmla="*/ 4937036 w 5741575"/>
              <a:gd name="connsiteY70" fmla="*/ 195446 h 955271"/>
              <a:gd name="connsiteX71" fmla="*/ 5067740 w 5741575"/>
              <a:gd name="connsiteY71" fmla="*/ 172293 h 955271"/>
              <a:gd name="connsiteX72" fmla="*/ 5200247 w 5741575"/>
              <a:gd name="connsiteY72" fmla="*/ 142695 h 955271"/>
              <a:gd name="connsiteX73" fmla="*/ 5291963 w 5741575"/>
              <a:gd name="connsiteY73" fmla="*/ 139446 h 955271"/>
              <a:gd name="connsiteX74" fmla="*/ 5418472 w 5741575"/>
              <a:gd name="connsiteY74" fmla="*/ 89163 h 955271"/>
              <a:gd name="connsiteX75" fmla="*/ 5482354 w 5741575"/>
              <a:gd name="connsiteY75" fmla="*/ 69470 h 955271"/>
              <a:gd name="connsiteX76" fmla="*/ 5583280 w 5741575"/>
              <a:gd name="connsiteY76" fmla="*/ 49787 h 955271"/>
              <a:gd name="connsiteX77" fmla="*/ 5613766 w 5741575"/>
              <a:gd name="connsiteY77" fmla="*/ 41855 h 955271"/>
              <a:gd name="connsiteX78" fmla="*/ 5684952 w 5741575"/>
              <a:gd name="connsiteY78" fmla="*/ 26088 h 955271"/>
              <a:gd name="connsiteX79" fmla="*/ 5741575 w 5741575"/>
              <a:gd name="connsiteY79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31718 w 5741575"/>
              <a:gd name="connsiteY44" fmla="*/ 361545 h 955271"/>
              <a:gd name="connsiteX45" fmla="*/ 2777227 w 5741575"/>
              <a:gd name="connsiteY45" fmla="*/ 368972 h 955271"/>
              <a:gd name="connsiteX46" fmla="*/ 2824768 w 5741575"/>
              <a:gd name="connsiteY46" fmla="*/ 361652 h 955271"/>
              <a:gd name="connsiteX47" fmla="*/ 2885545 w 5741575"/>
              <a:gd name="connsiteY47" fmla="*/ 372818 h 955271"/>
              <a:gd name="connsiteX48" fmla="*/ 3009558 w 5741575"/>
              <a:gd name="connsiteY48" fmla="*/ 370573 h 955271"/>
              <a:gd name="connsiteX49" fmla="*/ 3095010 w 5741575"/>
              <a:gd name="connsiteY49" fmla="*/ 332454 h 955271"/>
              <a:gd name="connsiteX50" fmla="*/ 3148998 w 5741575"/>
              <a:gd name="connsiteY50" fmla="*/ 315286 h 955271"/>
              <a:gd name="connsiteX51" fmla="*/ 3195264 w 5741575"/>
              <a:gd name="connsiteY51" fmla="*/ 293158 h 955271"/>
              <a:gd name="connsiteX52" fmla="*/ 3373785 w 5741575"/>
              <a:gd name="connsiteY52" fmla="*/ 255680 h 955271"/>
              <a:gd name="connsiteX53" fmla="*/ 3493851 w 5741575"/>
              <a:gd name="connsiteY53" fmla="*/ 240255 h 955271"/>
              <a:gd name="connsiteX54" fmla="*/ 3537470 w 5741575"/>
              <a:gd name="connsiteY54" fmla="*/ 241867 h 955271"/>
              <a:gd name="connsiteX55" fmla="*/ 3610489 w 5741575"/>
              <a:gd name="connsiteY55" fmla="*/ 244128 h 955271"/>
              <a:gd name="connsiteX56" fmla="*/ 3667539 w 5741575"/>
              <a:gd name="connsiteY56" fmla="*/ 263271 h 955271"/>
              <a:gd name="connsiteX57" fmla="*/ 3727614 w 5741575"/>
              <a:gd name="connsiteY57" fmla="*/ 258245 h 955271"/>
              <a:gd name="connsiteX58" fmla="*/ 3738369 w 5741575"/>
              <a:gd name="connsiteY58" fmla="*/ 234506 h 955271"/>
              <a:gd name="connsiteX59" fmla="*/ 3803670 w 5741575"/>
              <a:gd name="connsiteY59" fmla="*/ 236457 h 955271"/>
              <a:gd name="connsiteX60" fmla="*/ 3903080 w 5741575"/>
              <a:gd name="connsiteY60" fmla="*/ 241890 h 955271"/>
              <a:gd name="connsiteX61" fmla="*/ 4114838 w 5741575"/>
              <a:gd name="connsiteY61" fmla="*/ 238165 h 955271"/>
              <a:gd name="connsiteX62" fmla="*/ 4271023 w 5741575"/>
              <a:gd name="connsiteY62" fmla="*/ 241959 h 955271"/>
              <a:gd name="connsiteX63" fmla="*/ 4367397 w 5741575"/>
              <a:gd name="connsiteY63" fmla="*/ 271442 h 955271"/>
              <a:gd name="connsiteX64" fmla="*/ 4495366 w 5741575"/>
              <a:gd name="connsiteY64" fmla="*/ 271618 h 955271"/>
              <a:gd name="connsiteX65" fmla="*/ 4517347 w 5741575"/>
              <a:gd name="connsiteY65" fmla="*/ 275639 h 955271"/>
              <a:gd name="connsiteX66" fmla="*/ 4546116 w 5741575"/>
              <a:gd name="connsiteY66" fmla="*/ 268568 h 955271"/>
              <a:gd name="connsiteX67" fmla="*/ 4661259 w 5741575"/>
              <a:gd name="connsiteY67" fmla="*/ 238966 h 955271"/>
              <a:gd name="connsiteX68" fmla="*/ 4750403 w 5741575"/>
              <a:gd name="connsiteY68" fmla="*/ 204364 h 955271"/>
              <a:gd name="connsiteX69" fmla="*/ 4867614 w 5741575"/>
              <a:gd name="connsiteY69" fmla="*/ 208668 h 955271"/>
              <a:gd name="connsiteX70" fmla="*/ 4937036 w 5741575"/>
              <a:gd name="connsiteY70" fmla="*/ 195446 h 955271"/>
              <a:gd name="connsiteX71" fmla="*/ 5067740 w 5741575"/>
              <a:gd name="connsiteY71" fmla="*/ 172293 h 955271"/>
              <a:gd name="connsiteX72" fmla="*/ 5200247 w 5741575"/>
              <a:gd name="connsiteY72" fmla="*/ 142695 h 955271"/>
              <a:gd name="connsiteX73" fmla="*/ 5291963 w 5741575"/>
              <a:gd name="connsiteY73" fmla="*/ 139446 h 955271"/>
              <a:gd name="connsiteX74" fmla="*/ 5418472 w 5741575"/>
              <a:gd name="connsiteY74" fmla="*/ 89163 h 955271"/>
              <a:gd name="connsiteX75" fmla="*/ 5482354 w 5741575"/>
              <a:gd name="connsiteY75" fmla="*/ 69470 h 955271"/>
              <a:gd name="connsiteX76" fmla="*/ 5583280 w 5741575"/>
              <a:gd name="connsiteY76" fmla="*/ 49787 h 955271"/>
              <a:gd name="connsiteX77" fmla="*/ 5613766 w 5741575"/>
              <a:gd name="connsiteY77" fmla="*/ 41855 h 955271"/>
              <a:gd name="connsiteX78" fmla="*/ 5684952 w 5741575"/>
              <a:gd name="connsiteY78" fmla="*/ 26088 h 955271"/>
              <a:gd name="connsiteX79" fmla="*/ 5741575 w 5741575"/>
              <a:gd name="connsiteY79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77227 w 5741575"/>
              <a:gd name="connsiteY44" fmla="*/ 368972 h 955271"/>
              <a:gd name="connsiteX45" fmla="*/ 2824768 w 5741575"/>
              <a:gd name="connsiteY45" fmla="*/ 361652 h 955271"/>
              <a:gd name="connsiteX46" fmla="*/ 2885545 w 5741575"/>
              <a:gd name="connsiteY46" fmla="*/ 372818 h 955271"/>
              <a:gd name="connsiteX47" fmla="*/ 3009558 w 5741575"/>
              <a:gd name="connsiteY47" fmla="*/ 370573 h 955271"/>
              <a:gd name="connsiteX48" fmla="*/ 3095010 w 5741575"/>
              <a:gd name="connsiteY48" fmla="*/ 332454 h 955271"/>
              <a:gd name="connsiteX49" fmla="*/ 3148998 w 5741575"/>
              <a:gd name="connsiteY49" fmla="*/ 315286 h 955271"/>
              <a:gd name="connsiteX50" fmla="*/ 3195264 w 5741575"/>
              <a:gd name="connsiteY50" fmla="*/ 293158 h 955271"/>
              <a:gd name="connsiteX51" fmla="*/ 3373785 w 5741575"/>
              <a:gd name="connsiteY51" fmla="*/ 255680 h 955271"/>
              <a:gd name="connsiteX52" fmla="*/ 3493851 w 5741575"/>
              <a:gd name="connsiteY52" fmla="*/ 240255 h 955271"/>
              <a:gd name="connsiteX53" fmla="*/ 3537470 w 5741575"/>
              <a:gd name="connsiteY53" fmla="*/ 241867 h 955271"/>
              <a:gd name="connsiteX54" fmla="*/ 3610489 w 5741575"/>
              <a:gd name="connsiteY54" fmla="*/ 244128 h 955271"/>
              <a:gd name="connsiteX55" fmla="*/ 3667539 w 5741575"/>
              <a:gd name="connsiteY55" fmla="*/ 263271 h 955271"/>
              <a:gd name="connsiteX56" fmla="*/ 3727614 w 5741575"/>
              <a:gd name="connsiteY56" fmla="*/ 258245 h 955271"/>
              <a:gd name="connsiteX57" fmla="*/ 3738369 w 5741575"/>
              <a:gd name="connsiteY57" fmla="*/ 234506 h 955271"/>
              <a:gd name="connsiteX58" fmla="*/ 3803670 w 5741575"/>
              <a:gd name="connsiteY58" fmla="*/ 236457 h 955271"/>
              <a:gd name="connsiteX59" fmla="*/ 3903080 w 5741575"/>
              <a:gd name="connsiteY59" fmla="*/ 241890 h 955271"/>
              <a:gd name="connsiteX60" fmla="*/ 4114838 w 5741575"/>
              <a:gd name="connsiteY60" fmla="*/ 238165 h 955271"/>
              <a:gd name="connsiteX61" fmla="*/ 4271023 w 5741575"/>
              <a:gd name="connsiteY61" fmla="*/ 241959 h 955271"/>
              <a:gd name="connsiteX62" fmla="*/ 4367397 w 5741575"/>
              <a:gd name="connsiteY62" fmla="*/ 271442 h 955271"/>
              <a:gd name="connsiteX63" fmla="*/ 4495366 w 5741575"/>
              <a:gd name="connsiteY63" fmla="*/ 271618 h 955271"/>
              <a:gd name="connsiteX64" fmla="*/ 4517347 w 5741575"/>
              <a:gd name="connsiteY64" fmla="*/ 275639 h 955271"/>
              <a:gd name="connsiteX65" fmla="*/ 4546116 w 5741575"/>
              <a:gd name="connsiteY65" fmla="*/ 268568 h 955271"/>
              <a:gd name="connsiteX66" fmla="*/ 4661259 w 5741575"/>
              <a:gd name="connsiteY66" fmla="*/ 238966 h 955271"/>
              <a:gd name="connsiteX67" fmla="*/ 4750403 w 5741575"/>
              <a:gd name="connsiteY67" fmla="*/ 204364 h 955271"/>
              <a:gd name="connsiteX68" fmla="*/ 4867614 w 5741575"/>
              <a:gd name="connsiteY68" fmla="*/ 208668 h 955271"/>
              <a:gd name="connsiteX69" fmla="*/ 4937036 w 5741575"/>
              <a:gd name="connsiteY69" fmla="*/ 195446 h 955271"/>
              <a:gd name="connsiteX70" fmla="*/ 5067740 w 5741575"/>
              <a:gd name="connsiteY70" fmla="*/ 172293 h 955271"/>
              <a:gd name="connsiteX71" fmla="*/ 5200247 w 5741575"/>
              <a:gd name="connsiteY71" fmla="*/ 142695 h 955271"/>
              <a:gd name="connsiteX72" fmla="*/ 5291963 w 5741575"/>
              <a:gd name="connsiteY72" fmla="*/ 139446 h 955271"/>
              <a:gd name="connsiteX73" fmla="*/ 5418472 w 5741575"/>
              <a:gd name="connsiteY73" fmla="*/ 89163 h 955271"/>
              <a:gd name="connsiteX74" fmla="*/ 5482354 w 5741575"/>
              <a:gd name="connsiteY74" fmla="*/ 69470 h 955271"/>
              <a:gd name="connsiteX75" fmla="*/ 5583280 w 5741575"/>
              <a:gd name="connsiteY75" fmla="*/ 49787 h 955271"/>
              <a:gd name="connsiteX76" fmla="*/ 5613766 w 5741575"/>
              <a:gd name="connsiteY76" fmla="*/ 41855 h 955271"/>
              <a:gd name="connsiteX77" fmla="*/ 5684952 w 5741575"/>
              <a:gd name="connsiteY77" fmla="*/ 26088 h 955271"/>
              <a:gd name="connsiteX78" fmla="*/ 5741575 w 5741575"/>
              <a:gd name="connsiteY78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777227 w 5741575"/>
              <a:gd name="connsiteY43" fmla="*/ 368972 h 955271"/>
              <a:gd name="connsiteX44" fmla="*/ 2824768 w 5741575"/>
              <a:gd name="connsiteY44" fmla="*/ 361652 h 955271"/>
              <a:gd name="connsiteX45" fmla="*/ 2885545 w 5741575"/>
              <a:gd name="connsiteY45" fmla="*/ 372818 h 955271"/>
              <a:gd name="connsiteX46" fmla="*/ 3009558 w 5741575"/>
              <a:gd name="connsiteY46" fmla="*/ 370573 h 955271"/>
              <a:gd name="connsiteX47" fmla="*/ 3095010 w 5741575"/>
              <a:gd name="connsiteY47" fmla="*/ 332454 h 955271"/>
              <a:gd name="connsiteX48" fmla="*/ 3148998 w 5741575"/>
              <a:gd name="connsiteY48" fmla="*/ 315286 h 955271"/>
              <a:gd name="connsiteX49" fmla="*/ 3195264 w 5741575"/>
              <a:gd name="connsiteY49" fmla="*/ 293158 h 955271"/>
              <a:gd name="connsiteX50" fmla="*/ 3373785 w 5741575"/>
              <a:gd name="connsiteY50" fmla="*/ 255680 h 955271"/>
              <a:gd name="connsiteX51" fmla="*/ 3493851 w 5741575"/>
              <a:gd name="connsiteY51" fmla="*/ 240255 h 955271"/>
              <a:gd name="connsiteX52" fmla="*/ 3537470 w 5741575"/>
              <a:gd name="connsiteY52" fmla="*/ 241867 h 955271"/>
              <a:gd name="connsiteX53" fmla="*/ 3610489 w 5741575"/>
              <a:gd name="connsiteY53" fmla="*/ 244128 h 955271"/>
              <a:gd name="connsiteX54" fmla="*/ 3667539 w 5741575"/>
              <a:gd name="connsiteY54" fmla="*/ 263271 h 955271"/>
              <a:gd name="connsiteX55" fmla="*/ 3727614 w 5741575"/>
              <a:gd name="connsiteY55" fmla="*/ 258245 h 955271"/>
              <a:gd name="connsiteX56" fmla="*/ 3738369 w 5741575"/>
              <a:gd name="connsiteY56" fmla="*/ 234506 h 955271"/>
              <a:gd name="connsiteX57" fmla="*/ 3803670 w 5741575"/>
              <a:gd name="connsiteY57" fmla="*/ 236457 h 955271"/>
              <a:gd name="connsiteX58" fmla="*/ 3903080 w 5741575"/>
              <a:gd name="connsiteY58" fmla="*/ 241890 h 955271"/>
              <a:gd name="connsiteX59" fmla="*/ 4114838 w 5741575"/>
              <a:gd name="connsiteY59" fmla="*/ 238165 h 955271"/>
              <a:gd name="connsiteX60" fmla="*/ 4271023 w 5741575"/>
              <a:gd name="connsiteY60" fmla="*/ 241959 h 955271"/>
              <a:gd name="connsiteX61" fmla="*/ 4367397 w 5741575"/>
              <a:gd name="connsiteY61" fmla="*/ 271442 h 955271"/>
              <a:gd name="connsiteX62" fmla="*/ 4495366 w 5741575"/>
              <a:gd name="connsiteY62" fmla="*/ 271618 h 955271"/>
              <a:gd name="connsiteX63" fmla="*/ 4517347 w 5741575"/>
              <a:gd name="connsiteY63" fmla="*/ 275639 h 955271"/>
              <a:gd name="connsiteX64" fmla="*/ 4546116 w 5741575"/>
              <a:gd name="connsiteY64" fmla="*/ 268568 h 955271"/>
              <a:gd name="connsiteX65" fmla="*/ 4661259 w 5741575"/>
              <a:gd name="connsiteY65" fmla="*/ 238966 h 955271"/>
              <a:gd name="connsiteX66" fmla="*/ 4750403 w 5741575"/>
              <a:gd name="connsiteY66" fmla="*/ 204364 h 955271"/>
              <a:gd name="connsiteX67" fmla="*/ 4867614 w 5741575"/>
              <a:gd name="connsiteY67" fmla="*/ 208668 h 955271"/>
              <a:gd name="connsiteX68" fmla="*/ 4937036 w 5741575"/>
              <a:gd name="connsiteY68" fmla="*/ 195446 h 955271"/>
              <a:gd name="connsiteX69" fmla="*/ 5067740 w 5741575"/>
              <a:gd name="connsiteY69" fmla="*/ 172293 h 955271"/>
              <a:gd name="connsiteX70" fmla="*/ 5200247 w 5741575"/>
              <a:gd name="connsiteY70" fmla="*/ 142695 h 955271"/>
              <a:gd name="connsiteX71" fmla="*/ 5291963 w 5741575"/>
              <a:gd name="connsiteY71" fmla="*/ 139446 h 955271"/>
              <a:gd name="connsiteX72" fmla="*/ 5418472 w 5741575"/>
              <a:gd name="connsiteY72" fmla="*/ 89163 h 955271"/>
              <a:gd name="connsiteX73" fmla="*/ 5482354 w 5741575"/>
              <a:gd name="connsiteY73" fmla="*/ 69470 h 955271"/>
              <a:gd name="connsiteX74" fmla="*/ 5583280 w 5741575"/>
              <a:gd name="connsiteY74" fmla="*/ 49787 h 955271"/>
              <a:gd name="connsiteX75" fmla="*/ 5613766 w 5741575"/>
              <a:gd name="connsiteY75" fmla="*/ 41855 h 955271"/>
              <a:gd name="connsiteX76" fmla="*/ 5684952 w 5741575"/>
              <a:gd name="connsiteY76" fmla="*/ 26088 h 955271"/>
              <a:gd name="connsiteX77" fmla="*/ 5741575 w 5741575"/>
              <a:gd name="connsiteY77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717296 w 5741575"/>
              <a:gd name="connsiteY42" fmla="*/ 362282 h 955271"/>
              <a:gd name="connsiteX43" fmla="*/ 2777227 w 5741575"/>
              <a:gd name="connsiteY43" fmla="*/ 368972 h 955271"/>
              <a:gd name="connsiteX44" fmla="*/ 2824768 w 5741575"/>
              <a:gd name="connsiteY44" fmla="*/ 361652 h 955271"/>
              <a:gd name="connsiteX45" fmla="*/ 2885545 w 5741575"/>
              <a:gd name="connsiteY45" fmla="*/ 372818 h 955271"/>
              <a:gd name="connsiteX46" fmla="*/ 3009558 w 5741575"/>
              <a:gd name="connsiteY46" fmla="*/ 370573 h 955271"/>
              <a:gd name="connsiteX47" fmla="*/ 3095010 w 5741575"/>
              <a:gd name="connsiteY47" fmla="*/ 332454 h 955271"/>
              <a:gd name="connsiteX48" fmla="*/ 3148998 w 5741575"/>
              <a:gd name="connsiteY48" fmla="*/ 315286 h 955271"/>
              <a:gd name="connsiteX49" fmla="*/ 3195264 w 5741575"/>
              <a:gd name="connsiteY49" fmla="*/ 293158 h 955271"/>
              <a:gd name="connsiteX50" fmla="*/ 3373785 w 5741575"/>
              <a:gd name="connsiteY50" fmla="*/ 255680 h 955271"/>
              <a:gd name="connsiteX51" fmla="*/ 3493851 w 5741575"/>
              <a:gd name="connsiteY51" fmla="*/ 240255 h 955271"/>
              <a:gd name="connsiteX52" fmla="*/ 3537470 w 5741575"/>
              <a:gd name="connsiteY52" fmla="*/ 241867 h 955271"/>
              <a:gd name="connsiteX53" fmla="*/ 3610489 w 5741575"/>
              <a:gd name="connsiteY53" fmla="*/ 244128 h 955271"/>
              <a:gd name="connsiteX54" fmla="*/ 3667539 w 5741575"/>
              <a:gd name="connsiteY54" fmla="*/ 263271 h 955271"/>
              <a:gd name="connsiteX55" fmla="*/ 3727614 w 5741575"/>
              <a:gd name="connsiteY55" fmla="*/ 258245 h 955271"/>
              <a:gd name="connsiteX56" fmla="*/ 3738369 w 5741575"/>
              <a:gd name="connsiteY56" fmla="*/ 234506 h 955271"/>
              <a:gd name="connsiteX57" fmla="*/ 3803670 w 5741575"/>
              <a:gd name="connsiteY57" fmla="*/ 236457 h 955271"/>
              <a:gd name="connsiteX58" fmla="*/ 3903080 w 5741575"/>
              <a:gd name="connsiteY58" fmla="*/ 241890 h 955271"/>
              <a:gd name="connsiteX59" fmla="*/ 4114838 w 5741575"/>
              <a:gd name="connsiteY59" fmla="*/ 238165 h 955271"/>
              <a:gd name="connsiteX60" fmla="*/ 4271023 w 5741575"/>
              <a:gd name="connsiteY60" fmla="*/ 241959 h 955271"/>
              <a:gd name="connsiteX61" fmla="*/ 4367397 w 5741575"/>
              <a:gd name="connsiteY61" fmla="*/ 271442 h 955271"/>
              <a:gd name="connsiteX62" fmla="*/ 4495366 w 5741575"/>
              <a:gd name="connsiteY62" fmla="*/ 271618 h 955271"/>
              <a:gd name="connsiteX63" fmla="*/ 4517347 w 5741575"/>
              <a:gd name="connsiteY63" fmla="*/ 275639 h 955271"/>
              <a:gd name="connsiteX64" fmla="*/ 4546116 w 5741575"/>
              <a:gd name="connsiteY64" fmla="*/ 268568 h 955271"/>
              <a:gd name="connsiteX65" fmla="*/ 4661259 w 5741575"/>
              <a:gd name="connsiteY65" fmla="*/ 238966 h 955271"/>
              <a:gd name="connsiteX66" fmla="*/ 4750403 w 5741575"/>
              <a:gd name="connsiteY66" fmla="*/ 204364 h 955271"/>
              <a:gd name="connsiteX67" fmla="*/ 4867614 w 5741575"/>
              <a:gd name="connsiteY67" fmla="*/ 208668 h 955271"/>
              <a:gd name="connsiteX68" fmla="*/ 4937036 w 5741575"/>
              <a:gd name="connsiteY68" fmla="*/ 195446 h 955271"/>
              <a:gd name="connsiteX69" fmla="*/ 5067740 w 5741575"/>
              <a:gd name="connsiteY69" fmla="*/ 172293 h 955271"/>
              <a:gd name="connsiteX70" fmla="*/ 5200247 w 5741575"/>
              <a:gd name="connsiteY70" fmla="*/ 142695 h 955271"/>
              <a:gd name="connsiteX71" fmla="*/ 5291963 w 5741575"/>
              <a:gd name="connsiteY71" fmla="*/ 139446 h 955271"/>
              <a:gd name="connsiteX72" fmla="*/ 5418472 w 5741575"/>
              <a:gd name="connsiteY72" fmla="*/ 89163 h 955271"/>
              <a:gd name="connsiteX73" fmla="*/ 5482354 w 5741575"/>
              <a:gd name="connsiteY73" fmla="*/ 69470 h 955271"/>
              <a:gd name="connsiteX74" fmla="*/ 5583280 w 5741575"/>
              <a:gd name="connsiteY74" fmla="*/ 49787 h 955271"/>
              <a:gd name="connsiteX75" fmla="*/ 5613766 w 5741575"/>
              <a:gd name="connsiteY75" fmla="*/ 41855 h 955271"/>
              <a:gd name="connsiteX76" fmla="*/ 5684952 w 5741575"/>
              <a:gd name="connsiteY76" fmla="*/ 26088 h 955271"/>
              <a:gd name="connsiteX77" fmla="*/ 5741575 w 5741575"/>
              <a:gd name="connsiteY77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717296 w 5741575"/>
              <a:gd name="connsiteY42" fmla="*/ 362282 h 955271"/>
              <a:gd name="connsiteX43" fmla="*/ 2777227 w 5741575"/>
              <a:gd name="connsiteY43" fmla="*/ 368972 h 955271"/>
              <a:gd name="connsiteX44" fmla="*/ 2824768 w 5741575"/>
              <a:gd name="connsiteY44" fmla="*/ 361652 h 955271"/>
              <a:gd name="connsiteX45" fmla="*/ 2885545 w 5741575"/>
              <a:gd name="connsiteY45" fmla="*/ 372818 h 955271"/>
              <a:gd name="connsiteX46" fmla="*/ 3009558 w 5741575"/>
              <a:gd name="connsiteY46" fmla="*/ 370573 h 955271"/>
              <a:gd name="connsiteX47" fmla="*/ 3095010 w 5741575"/>
              <a:gd name="connsiteY47" fmla="*/ 332454 h 955271"/>
              <a:gd name="connsiteX48" fmla="*/ 3148998 w 5741575"/>
              <a:gd name="connsiteY48" fmla="*/ 315286 h 955271"/>
              <a:gd name="connsiteX49" fmla="*/ 3195264 w 5741575"/>
              <a:gd name="connsiteY49" fmla="*/ 293158 h 955271"/>
              <a:gd name="connsiteX50" fmla="*/ 3373785 w 5741575"/>
              <a:gd name="connsiteY50" fmla="*/ 255680 h 955271"/>
              <a:gd name="connsiteX51" fmla="*/ 3493851 w 5741575"/>
              <a:gd name="connsiteY51" fmla="*/ 240255 h 955271"/>
              <a:gd name="connsiteX52" fmla="*/ 3537470 w 5741575"/>
              <a:gd name="connsiteY52" fmla="*/ 241867 h 955271"/>
              <a:gd name="connsiteX53" fmla="*/ 3610489 w 5741575"/>
              <a:gd name="connsiteY53" fmla="*/ 244128 h 955271"/>
              <a:gd name="connsiteX54" fmla="*/ 3667539 w 5741575"/>
              <a:gd name="connsiteY54" fmla="*/ 263271 h 955271"/>
              <a:gd name="connsiteX55" fmla="*/ 3727614 w 5741575"/>
              <a:gd name="connsiteY55" fmla="*/ 258245 h 955271"/>
              <a:gd name="connsiteX56" fmla="*/ 3738369 w 5741575"/>
              <a:gd name="connsiteY56" fmla="*/ 234506 h 955271"/>
              <a:gd name="connsiteX57" fmla="*/ 3803670 w 5741575"/>
              <a:gd name="connsiteY57" fmla="*/ 236457 h 955271"/>
              <a:gd name="connsiteX58" fmla="*/ 3903080 w 5741575"/>
              <a:gd name="connsiteY58" fmla="*/ 241890 h 955271"/>
              <a:gd name="connsiteX59" fmla="*/ 4114838 w 5741575"/>
              <a:gd name="connsiteY59" fmla="*/ 238165 h 955271"/>
              <a:gd name="connsiteX60" fmla="*/ 4271023 w 5741575"/>
              <a:gd name="connsiteY60" fmla="*/ 241959 h 955271"/>
              <a:gd name="connsiteX61" fmla="*/ 4367397 w 5741575"/>
              <a:gd name="connsiteY61" fmla="*/ 271442 h 955271"/>
              <a:gd name="connsiteX62" fmla="*/ 4495366 w 5741575"/>
              <a:gd name="connsiteY62" fmla="*/ 271618 h 955271"/>
              <a:gd name="connsiteX63" fmla="*/ 4517347 w 5741575"/>
              <a:gd name="connsiteY63" fmla="*/ 275639 h 955271"/>
              <a:gd name="connsiteX64" fmla="*/ 4546116 w 5741575"/>
              <a:gd name="connsiteY64" fmla="*/ 268568 h 955271"/>
              <a:gd name="connsiteX65" fmla="*/ 4661259 w 5741575"/>
              <a:gd name="connsiteY65" fmla="*/ 238966 h 955271"/>
              <a:gd name="connsiteX66" fmla="*/ 4750403 w 5741575"/>
              <a:gd name="connsiteY66" fmla="*/ 204364 h 955271"/>
              <a:gd name="connsiteX67" fmla="*/ 4867614 w 5741575"/>
              <a:gd name="connsiteY67" fmla="*/ 208668 h 955271"/>
              <a:gd name="connsiteX68" fmla="*/ 4937036 w 5741575"/>
              <a:gd name="connsiteY68" fmla="*/ 195446 h 955271"/>
              <a:gd name="connsiteX69" fmla="*/ 5067740 w 5741575"/>
              <a:gd name="connsiteY69" fmla="*/ 172293 h 955271"/>
              <a:gd name="connsiteX70" fmla="*/ 5200247 w 5741575"/>
              <a:gd name="connsiteY70" fmla="*/ 142695 h 955271"/>
              <a:gd name="connsiteX71" fmla="*/ 5276878 w 5741575"/>
              <a:gd name="connsiteY71" fmla="*/ 125833 h 955271"/>
              <a:gd name="connsiteX72" fmla="*/ 5418472 w 5741575"/>
              <a:gd name="connsiteY72" fmla="*/ 89163 h 955271"/>
              <a:gd name="connsiteX73" fmla="*/ 5482354 w 5741575"/>
              <a:gd name="connsiteY73" fmla="*/ 69470 h 955271"/>
              <a:gd name="connsiteX74" fmla="*/ 5583280 w 5741575"/>
              <a:gd name="connsiteY74" fmla="*/ 49787 h 955271"/>
              <a:gd name="connsiteX75" fmla="*/ 5613766 w 5741575"/>
              <a:gd name="connsiteY75" fmla="*/ 41855 h 955271"/>
              <a:gd name="connsiteX76" fmla="*/ 5684952 w 5741575"/>
              <a:gd name="connsiteY76" fmla="*/ 26088 h 955271"/>
              <a:gd name="connsiteX77" fmla="*/ 5741575 w 5741575"/>
              <a:gd name="connsiteY77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717296 w 5741575"/>
              <a:gd name="connsiteY42" fmla="*/ 362282 h 955271"/>
              <a:gd name="connsiteX43" fmla="*/ 2777227 w 5741575"/>
              <a:gd name="connsiteY43" fmla="*/ 368972 h 955271"/>
              <a:gd name="connsiteX44" fmla="*/ 2824768 w 5741575"/>
              <a:gd name="connsiteY44" fmla="*/ 361652 h 955271"/>
              <a:gd name="connsiteX45" fmla="*/ 2885545 w 5741575"/>
              <a:gd name="connsiteY45" fmla="*/ 372818 h 955271"/>
              <a:gd name="connsiteX46" fmla="*/ 3009558 w 5741575"/>
              <a:gd name="connsiteY46" fmla="*/ 370573 h 955271"/>
              <a:gd name="connsiteX47" fmla="*/ 3095010 w 5741575"/>
              <a:gd name="connsiteY47" fmla="*/ 332454 h 955271"/>
              <a:gd name="connsiteX48" fmla="*/ 3148998 w 5741575"/>
              <a:gd name="connsiteY48" fmla="*/ 315286 h 955271"/>
              <a:gd name="connsiteX49" fmla="*/ 3195264 w 5741575"/>
              <a:gd name="connsiteY49" fmla="*/ 293158 h 955271"/>
              <a:gd name="connsiteX50" fmla="*/ 3373785 w 5741575"/>
              <a:gd name="connsiteY50" fmla="*/ 255680 h 955271"/>
              <a:gd name="connsiteX51" fmla="*/ 3493851 w 5741575"/>
              <a:gd name="connsiteY51" fmla="*/ 240255 h 955271"/>
              <a:gd name="connsiteX52" fmla="*/ 3537470 w 5741575"/>
              <a:gd name="connsiteY52" fmla="*/ 241867 h 955271"/>
              <a:gd name="connsiteX53" fmla="*/ 3610489 w 5741575"/>
              <a:gd name="connsiteY53" fmla="*/ 244128 h 955271"/>
              <a:gd name="connsiteX54" fmla="*/ 3667539 w 5741575"/>
              <a:gd name="connsiteY54" fmla="*/ 263271 h 955271"/>
              <a:gd name="connsiteX55" fmla="*/ 3727614 w 5741575"/>
              <a:gd name="connsiteY55" fmla="*/ 258245 h 955271"/>
              <a:gd name="connsiteX56" fmla="*/ 3738369 w 5741575"/>
              <a:gd name="connsiteY56" fmla="*/ 234506 h 955271"/>
              <a:gd name="connsiteX57" fmla="*/ 3803670 w 5741575"/>
              <a:gd name="connsiteY57" fmla="*/ 236457 h 955271"/>
              <a:gd name="connsiteX58" fmla="*/ 3903080 w 5741575"/>
              <a:gd name="connsiteY58" fmla="*/ 241890 h 955271"/>
              <a:gd name="connsiteX59" fmla="*/ 4114838 w 5741575"/>
              <a:gd name="connsiteY59" fmla="*/ 238165 h 955271"/>
              <a:gd name="connsiteX60" fmla="*/ 4271023 w 5741575"/>
              <a:gd name="connsiteY60" fmla="*/ 241959 h 955271"/>
              <a:gd name="connsiteX61" fmla="*/ 4367397 w 5741575"/>
              <a:gd name="connsiteY61" fmla="*/ 271442 h 955271"/>
              <a:gd name="connsiteX62" fmla="*/ 4495366 w 5741575"/>
              <a:gd name="connsiteY62" fmla="*/ 271618 h 955271"/>
              <a:gd name="connsiteX63" fmla="*/ 4517347 w 5741575"/>
              <a:gd name="connsiteY63" fmla="*/ 275639 h 955271"/>
              <a:gd name="connsiteX64" fmla="*/ 4546116 w 5741575"/>
              <a:gd name="connsiteY64" fmla="*/ 268568 h 955271"/>
              <a:gd name="connsiteX65" fmla="*/ 4661259 w 5741575"/>
              <a:gd name="connsiteY65" fmla="*/ 238966 h 955271"/>
              <a:gd name="connsiteX66" fmla="*/ 4750403 w 5741575"/>
              <a:gd name="connsiteY66" fmla="*/ 204364 h 955271"/>
              <a:gd name="connsiteX67" fmla="*/ 4867614 w 5741575"/>
              <a:gd name="connsiteY67" fmla="*/ 208668 h 955271"/>
              <a:gd name="connsiteX68" fmla="*/ 4937036 w 5741575"/>
              <a:gd name="connsiteY68" fmla="*/ 195446 h 955271"/>
              <a:gd name="connsiteX69" fmla="*/ 5067740 w 5741575"/>
              <a:gd name="connsiteY69" fmla="*/ 172293 h 955271"/>
              <a:gd name="connsiteX70" fmla="*/ 5200247 w 5741575"/>
              <a:gd name="connsiteY70" fmla="*/ 142695 h 955271"/>
              <a:gd name="connsiteX71" fmla="*/ 5276878 w 5741575"/>
              <a:gd name="connsiteY71" fmla="*/ 125833 h 955271"/>
              <a:gd name="connsiteX72" fmla="*/ 5418472 w 5741575"/>
              <a:gd name="connsiteY72" fmla="*/ 89163 h 955271"/>
              <a:gd name="connsiteX73" fmla="*/ 5482354 w 5741575"/>
              <a:gd name="connsiteY73" fmla="*/ 69470 h 955271"/>
              <a:gd name="connsiteX74" fmla="*/ 5583280 w 5741575"/>
              <a:gd name="connsiteY74" fmla="*/ 49787 h 955271"/>
              <a:gd name="connsiteX75" fmla="*/ 5613766 w 5741575"/>
              <a:gd name="connsiteY75" fmla="*/ 41855 h 955271"/>
              <a:gd name="connsiteX76" fmla="*/ 5684952 w 5741575"/>
              <a:gd name="connsiteY76" fmla="*/ 26088 h 955271"/>
              <a:gd name="connsiteX77" fmla="*/ 5741575 w 5741575"/>
              <a:gd name="connsiteY77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717296 w 5741575"/>
              <a:gd name="connsiteY42" fmla="*/ 362282 h 955271"/>
              <a:gd name="connsiteX43" fmla="*/ 2777227 w 5741575"/>
              <a:gd name="connsiteY43" fmla="*/ 368972 h 955271"/>
              <a:gd name="connsiteX44" fmla="*/ 2824768 w 5741575"/>
              <a:gd name="connsiteY44" fmla="*/ 361652 h 955271"/>
              <a:gd name="connsiteX45" fmla="*/ 2885545 w 5741575"/>
              <a:gd name="connsiteY45" fmla="*/ 372818 h 955271"/>
              <a:gd name="connsiteX46" fmla="*/ 3009558 w 5741575"/>
              <a:gd name="connsiteY46" fmla="*/ 370573 h 955271"/>
              <a:gd name="connsiteX47" fmla="*/ 3095010 w 5741575"/>
              <a:gd name="connsiteY47" fmla="*/ 332454 h 955271"/>
              <a:gd name="connsiteX48" fmla="*/ 3148998 w 5741575"/>
              <a:gd name="connsiteY48" fmla="*/ 315286 h 955271"/>
              <a:gd name="connsiteX49" fmla="*/ 3195264 w 5741575"/>
              <a:gd name="connsiteY49" fmla="*/ 293158 h 955271"/>
              <a:gd name="connsiteX50" fmla="*/ 3373785 w 5741575"/>
              <a:gd name="connsiteY50" fmla="*/ 255680 h 955271"/>
              <a:gd name="connsiteX51" fmla="*/ 3493851 w 5741575"/>
              <a:gd name="connsiteY51" fmla="*/ 240255 h 955271"/>
              <a:gd name="connsiteX52" fmla="*/ 3537470 w 5741575"/>
              <a:gd name="connsiteY52" fmla="*/ 241867 h 955271"/>
              <a:gd name="connsiteX53" fmla="*/ 3610489 w 5741575"/>
              <a:gd name="connsiteY53" fmla="*/ 244128 h 955271"/>
              <a:gd name="connsiteX54" fmla="*/ 3667539 w 5741575"/>
              <a:gd name="connsiteY54" fmla="*/ 263271 h 955271"/>
              <a:gd name="connsiteX55" fmla="*/ 3727614 w 5741575"/>
              <a:gd name="connsiteY55" fmla="*/ 258245 h 955271"/>
              <a:gd name="connsiteX56" fmla="*/ 3738369 w 5741575"/>
              <a:gd name="connsiteY56" fmla="*/ 234506 h 955271"/>
              <a:gd name="connsiteX57" fmla="*/ 3803670 w 5741575"/>
              <a:gd name="connsiteY57" fmla="*/ 236457 h 955271"/>
              <a:gd name="connsiteX58" fmla="*/ 3903080 w 5741575"/>
              <a:gd name="connsiteY58" fmla="*/ 241890 h 955271"/>
              <a:gd name="connsiteX59" fmla="*/ 4114838 w 5741575"/>
              <a:gd name="connsiteY59" fmla="*/ 238165 h 955271"/>
              <a:gd name="connsiteX60" fmla="*/ 4271023 w 5741575"/>
              <a:gd name="connsiteY60" fmla="*/ 241959 h 955271"/>
              <a:gd name="connsiteX61" fmla="*/ 4367397 w 5741575"/>
              <a:gd name="connsiteY61" fmla="*/ 271442 h 955271"/>
              <a:gd name="connsiteX62" fmla="*/ 4495366 w 5741575"/>
              <a:gd name="connsiteY62" fmla="*/ 271618 h 955271"/>
              <a:gd name="connsiteX63" fmla="*/ 4517347 w 5741575"/>
              <a:gd name="connsiteY63" fmla="*/ 275639 h 955271"/>
              <a:gd name="connsiteX64" fmla="*/ 4546116 w 5741575"/>
              <a:gd name="connsiteY64" fmla="*/ 268568 h 955271"/>
              <a:gd name="connsiteX65" fmla="*/ 4661259 w 5741575"/>
              <a:gd name="connsiteY65" fmla="*/ 238966 h 955271"/>
              <a:gd name="connsiteX66" fmla="*/ 4750403 w 5741575"/>
              <a:gd name="connsiteY66" fmla="*/ 204364 h 955271"/>
              <a:gd name="connsiteX67" fmla="*/ 4867614 w 5741575"/>
              <a:gd name="connsiteY67" fmla="*/ 208668 h 955271"/>
              <a:gd name="connsiteX68" fmla="*/ 4937036 w 5741575"/>
              <a:gd name="connsiteY68" fmla="*/ 195446 h 955271"/>
              <a:gd name="connsiteX69" fmla="*/ 5067740 w 5741575"/>
              <a:gd name="connsiteY69" fmla="*/ 172293 h 955271"/>
              <a:gd name="connsiteX70" fmla="*/ 5200247 w 5741575"/>
              <a:gd name="connsiteY70" fmla="*/ 142695 h 955271"/>
              <a:gd name="connsiteX71" fmla="*/ 5276878 w 5741575"/>
              <a:gd name="connsiteY71" fmla="*/ 125833 h 955271"/>
              <a:gd name="connsiteX72" fmla="*/ 5373216 w 5741575"/>
              <a:gd name="connsiteY72" fmla="*/ 102777 h 955271"/>
              <a:gd name="connsiteX73" fmla="*/ 5482354 w 5741575"/>
              <a:gd name="connsiteY73" fmla="*/ 69470 h 955271"/>
              <a:gd name="connsiteX74" fmla="*/ 5583280 w 5741575"/>
              <a:gd name="connsiteY74" fmla="*/ 49787 h 955271"/>
              <a:gd name="connsiteX75" fmla="*/ 5613766 w 5741575"/>
              <a:gd name="connsiteY75" fmla="*/ 41855 h 955271"/>
              <a:gd name="connsiteX76" fmla="*/ 5684952 w 5741575"/>
              <a:gd name="connsiteY76" fmla="*/ 26088 h 955271"/>
              <a:gd name="connsiteX77" fmla="*/ 5741575 w 5741575"/>
              <a:gd name="connsiteY77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717296 w 5741575"/>
              <a:gd name="connsiteY42" fmla="*/ 362282 h 955271"/>
              <a:gd name="connsiteX43" fmla="*/ 2777227 w 5741575"/>
              <a:gd name="connsiteY43" fmla="*/ 368972 h 955271"/>
              <a:gd name="connsiteX44" fmla="*/ 2824768 w 5741575"/>
              <a:gd name="connsiteY44" fmla="*/ 361652 h 955271"/>
              <a:gd name="connsiteX45" fmla="*/ 2885545 w 5741575"/>
              <a:gd name="connsiteY45" fmla="*/ 372818 h 955271"/>
              <a:gd name="connsiteX46" fmla="*/ 3009558 w 5741575"/>
              <a:gd name="connsiteY46" fmla="*/ 370573 h 955271"/>
              <a:gd name="connsiteX47" fmla="*/ 3095010 w 5741575"/>
              <a:gd name="connsiteY47" fmla="*/ 332454 h 955271"/>
              <a:gd name="connsiteX48" fmla="*/ 3148998 w 5741575"/>
              <a:gd name="connsiteY48" fmla="*/ 315286 h 955271"/>
              <a:gd name="connsiteX49" fmla="*/ 3195264 w 5741575"/>
              <a:gd name="connsiteY49" fmla="*/ 293158 h 955271"/>
              <a:gd name="connsiteX50" fmla="*/ 3373785 w 5741575"/>
              <a:gd name="connsiteY50" fmla="*/ 255680 h 955271"/>
              <a:gd name="connsiteX51" fmla="*/ 3493851 w 5741575"/>
              <a:gd name="connsiteY51" fmla="*/ 240255 h 955271"/>
              <a:gd name="connsiteX52" fmla="*/ 3537470 w 5741575"/>
              <a:gd name="connsiteY52" fmla="*/ 241867 h 955271"/>
              <a:gd name="connsiteX53" fmla="*/ 3610489 w 5741575"/>
              <a:gd name="connsiteY53" fmla="*/ 244128 h 955271"/>
              <a:gd name="connsiteX54" fmla="*/ 3667539 w 5741575"/>
              <a:gd name="connsiteY54" fmla="*/ 263271 h 955271"/>
              <a:gd name="connsiteX55" fmla="*/ 3727614 w 5741575"/>
              <a:gd name="connsiteY55" fmla="*/ 258245 h 955271"/>
              <a:gd name="connsiteX56" fmla="*/ 3738369 w 5741575"/>
              <a:gd name="connsiteY56" fmla="*/ 234506 h 955271"/>
              <a:gd name="connsiteX57" fmla="*/ 3803670 w 5741575"/>
              <a:gd name="connsiteY57" fmla="*/ 236457 h 955271"/>
              <a:gd name="connsiteX58" fmla="*/ 3903080 w 5741575"/>
              <a:gd name="connsiteY58" fmla="*/ 241890 h 955271"/>
              <a:gd name="connsiteX59" fmla="*/ 4114838 w 5741575"/>
              <a:gd name="connsiteY59" fmla="*/ 238165 h 955271"/>
              <a:gd name="connsiteX60" fmla="*/ 4271023 w 5741575"/>
              <a:gd name="connsiteY60" fmla="*/ 241959 h 955271"/>
              <a:gd name="connsiteX61" fmla="*/ 4367397 w 5741575"/>
              <a:gd name="connsiteY61" fmla="*/ 271442 h 955271"/>
              <a:gd name="connsiteX62" fmla="*/ 4495366 w 5741575"/>
              <a:gd name="connsiteY62" fmla="*/ 271618 h 955271"/>
              <a:gd name="connsiteX63" fmla="*/ 4517347 w 5741575"/>
              <a:gd name="connsiteY63" fmla="*/ 275639 h 955271"/>
              <a:gd name="connsiteX64" fmla="*/ 4546116 w 5741575"/>
              <a:gd name="connsiteY64" fmla="*/ 268568 h 955271"/>
              <a:gd name="connsiteX65" fmla="*/ 4661259 w 5741575"/>
              <a:gd name="connsiteY65" fmla="*/ 238966 h 955271"/>
              <a:gd name="connsiteX66" fmla="*/ 4750403 w 5741575"/>
              <a:gd name="connsiteY66" fmla="*/ 204364 h 955271"/>
              <a:gd name="connsiteX67" fmla="*/ 4867614 w 5741575"/>
              <a:gd name="connsiteY67" fmla="*/ 208668 h 955271"/>
              <a:gd name="connsiteX68" fmla="*/ 4937036 w 5741575"/>
              <a:gd name="connsiteY68" fmla="*/ 195446 h 955271"/>
              <a:gd name="connsiteX69" fmla="*/ 5067740 w 5741575"/>
              <a:gd name="connsiteY69" fmla="*/ 172293 h 955271"/>
              <a:gd name="connsiteX70" fmla="*/ 5200247 w 5741575"/>
              <a:gd name="connsiteY70" fmla="*/ 142695 h 955271"/>
              <a:gd name="connsiteX71" fmla="*/ 5276878 w 5741575"/>
              <a:gd name="connsiteY71" fmla="*/ 125833 h 955271"/>
              <a:gd name="connsiteX72" fmla="*/ 5373216 w 5741575"/>
              <a:gd name="connsiteY72" fmla="*/ 111851 h 955271"/>
              <a:gd name="connsiteX73" fmla="*/ 5482354 w 5741575"/>
              <a:gd name="connsiteY73" fmla="*/ 69470 h 955271"/>
              <a:gd name="connsiteX74" fmla="*/ 5583280 w 5741575"/>
              <a:gd name="connsiteY74" fmla="*/ 49787 h 955271"/>
              <a:gd name="connsiteX75" fmla="*/ 5613766 w 5741575"/>
              <a:gd name="connsiteY75" fmla="*/ 41855 h 955271"/>
              <a:gd name="connsiteX76" fmla="*/ 5684952 w 5741575"/>
              <a:gd name="connsiteY76" fmla="*/ 26088 h 955271"/>
              <a:gd name="connsiteX77" fmla="*/ 5741575 w 5741575"/>
              <a:gd name="connsiteY77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717296 w 5741575"/>
              <a:gd name="connsiteY42" fmla="*/ 362282 h 955271"/>
              <a:gd name="connsiteX43" fmla="*/ 2777227 w 5741575"/>
              <a:gd name="connsiteY43" fmla="*/ 368972 h 955271"/>
              <a:gd name="connsiteX44" fmla="*/ 2824768 w 5741575"/>
              <a:gd name="connsiteY44" fmla="*/ 361652 h 955271"/>
              <a:gd name="connsiteX45" fmla="*/ 2885545 w 5741575"/>
              <a:gd name="connsiteY45" fmla="*/ 372818 h 955271"/>
              <a:gd name="connsiteX46" fmla="*/ 3009558 w 5741575"/>
              <a:gd name="connsiteY46" fmla="*/ 370573 h 955271"/>
              <a:gd name="connsiteX47" fmla="*/ 3095010 w 5741575"/>
              <a:gd name="connsiteY47" fmla="*/ 332454 h 955271"/>
              <a:gd name="connsiteX48" fmla="*/ 3148998 w 5741575"/>
              <a:gd name="connsiteY48" fmla="*/ 315286 h 955271"/>
              <a:gd name="connsiteX49" fmla="*/ 3195264 w 5741575"/>
              <a:gd name="connsiteY49" fmla="*/ 293158 h 955271"/>
              <a:gd name="connsiteX50" fmla="*/ 3373785 w 5741575"/>
              <a:gd name="connsiteY50" fmla="*/ 255680 h 955271"/>
              <a:gd name="connsiteX51" fmla="*/ 3493851 w 5741575"/>
              <a:gd name="connsiteY51" fmla="*/ 240255 h 955271"/>
              <a:gd name="connsiteX52" fmla="*/ 3537470 w 5741575"/>
              <a:gd name="connsiteY52" fmla="*/ 241867 h 955271"/>
              <a:gd name="connsiteX53" fmla="*/ 3610489 w 5741575"/>
              <a:gd name="connsiteY53" fmla="*/ 244128 h 955271"/>
              <a:gd name="connsiteX54" fmla="*/ 3667539 w 5741575"/>
              <a:gd name="connsiteY54" fmla="*/ 263271 h 955271"/>
              <a:gd name="connsiteX55" fmla="*/ 3727614 w 5741575"/>
              <a:gd name="connsiteY55" fmla="*/ 258245 h 955271"/>
              <a:gd name="connsiteX56" fmla="*/ 3738369 w 5741575"/>
              <a:gd name="connsiteY56" fmla="*/ 234506 h 955271"/>
              <a:gd name="connsiteX57" fmla="*/ 3803670 w 5741575"/>
              <a:gd name="connsiteY57" fmla="*/ 236457 h 955271"/>
              <a:gd name="connsiteX58" fmla="*/ 3903080 w 5741575"/>
              <a:gd name="connsiteY58" fmla="*/ 241890 h 955271"/>
              <a:gd name="connsiteX59" fmla="*/ 4114838 w 5741575"/>
              <a:gd name="connsiteY59" fmla="*/ 238165 h 955271"/>
              <a:gd name="connsiteX60" fmla="*/ 4271023 w 5741575"/>
              <a:gd name="connsiteY60" fmla="*/ 241959 h 955271"/>
              <a:gd name="connsiteX61" fmla="*/ 4367397 w 5741575"/>
              <a:gd name="connsiteY61" fmla="*/ 271442 h 955271"/>
              <a:gd name="connsiteX62" fmla="*/ 4495366 w 5741575"/>
              <a:gd name="connsiteY62" fmla="*/ 271618 h 955271"/>
              <a:gd name="connsiteX63" fmla="*/ 4517347 w 5741575"/>
              <a:gd name="connsiteY63" fmla="*/ 275639 h 955271"/>
              <a:gd name="connsiteX64" fmla="*/ 4546116 w 5741575"/>
              <a:gd name="connsiteY64" fmla="*/ 268568 h 955271"/>
              <a:gd name="connsiteX65" fmla="*/ 4661259 w 5741575"/>
              <a:gd name="connsiteY65" fmla="*/ 238966 h 955271"/>
              <a:gd name="connsiteX66" fmla="*/ 4750403 w 5741575"/>
              <a:gd name="connsiteY66" fmla="*/ 204364 h 955271"/>
              <a:gd name="connsiteX67" fmla="*/ 4867614 w 5741575"/>
              <a:gd name="connsiteY67" fmla="*/ 208668 h 955271"/>
              <a:gd name="connsiteX68" fmla="*/ 4937036 w 5741575"/>
              <a:gd name="connsiteY68" fmla="*/ 195446 h 955271"/>
              <a:gd name="connsiteX69" fmla="*/ 5067740 w 5741575"/>
              <a:gd name="connsiteY69" fmla="*/ 172293 h 955271"/>
              <a:gd name="connsiteX70" fmla="*/ 5200247 w 5741575"/>
              <a:gd name="connsiteY70" fmla="*/ 142695 h 955271"/>
              <a:gd name="connsiteX71" fmla="*/ 5276878 w 5741575"/>
              <a:gd name="connsiteY71" fmla="*/ 125833 h 955271"/>
              <a:gd name="connsiteX72" fmla="*/ 5373216 w 5741575"/>
              <a:gd name="connsiteY72" fmla="*/ 111851 h 955271"/>
              <a:gd name="connsiteX73" fmla="*/ 5482354 w 5741575"/>
              <a:gd name="connsiteY73" fmla="*/ 69470 h 955271"/>
              <a:gd name="connsiteX74" fmla="*/ 5583280 w 5741575"/>
              <a:gd name="connsiteY74" fmla="*/ 49787 h 955271"/>
              <a:gd name="connsiteX75" fmla="*/ 5613766 w 5741575"/>
              <a:gd name="connsiteY75" fmla="*/ 41855 h 955271"/>
              <a:gd name="connsiteX76" fmla="*/ 5684952 w 5741575"/>
              <a:gd name="connsiteY76" fmla="*/ 26088 h 955271"/>
              <a:gd name="connsiteX77" fmla="*/ 5741575 w 5741575"/>
              <a:gd name="connsiteY77" fmla="*/ 0 h 955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5741575" h="955271">
                <a:moveTo>
                  <a:pt x="5741575" y="0"/>
                </a:moveTo>
                <a:lnTo>
                  <a:pt x="5741575" y="955271"/>
                </a:lnTo>
                <a:lnTo>
                  <a:pt x="0" y="955271"/>
                </a:lnTo>
                <a:lnTo>
                  <a:pt x="8558" y="953971"/>
                </a:lnTo>
                <a:lnTo>
                  <a:pt x="16894" y="953847"/>
                </a:lnTo>
                <a:cubicBezTo>
                  <a:pt x="22474" y="953361"/>
                  <a:pt x="25973" y="952524"/>
                  <a:pt x="28156" y="951374"/>
                </a:cubicBezTo>
                <a:cubicBezTo>
                  <a:pt x="28201" y="951240"/>
                  <a:pt x="28247" y="951105"/>
                  <a:pt x="28293" y="950971"/>
                </a:cubicBezTo>
                <a:lnTo>
                  <a:pt x="59229" y="903950"/>
                </a:lnTo>
                <a:cubicBezTo>
                  <a:pt x="79290" y="895144"/>
                  <a:pt x="126084" y="908630"/>
                  <a:pt x="148657" y="898134"/>
                </a:cubicBezTo>
                <a:cubicBezTo>
                  <a:pt x="172173" y="896348"/>
                  <a:pt x="191809" y="908449"/>
                  <a:pt x="174554" y="886351"/>
                </a:cubicBezTo>
                <a:cubicBezTo>
                  <a:pt x="182014" y="885083"/>
                  <a:pt x="185699" y="882087"/>
                  <a:pt x="187633" y="878226"/>
                </a:cubicBezTo>
                <a:cubicBezTo>
                  <a:pt x="187742" y="877663"/>
                  <a:pt x="187852" y="877101"/>
                  <a:pt x="187961" y="876538"/>
                </a:cubicBezTo>
                <a:lnTo>
                  <a:pt x="240501" y="873150"/>
                </a:lnTo>
                <a:lnTo>
                  <a:pt x="246345" y="869942"/>
                </a:lnTo>
                <a:lnTo>
                  <a:pt x="306299" y="873609"/>
                </a:lnTo>
                <a:cubicBezTo>
                  <a:pt x="312531" y="875279"/>
                  <a:pt x="320316" y="874896"/>
                  <a:pt x="331571" y="869866"/>
                </a:cubicBezTo>
                <a:lnTo>
                  <a:pt x="384157" y="867971"/>
                </a:lnTo>
                <a:lnTo>
                  <a:pt x="477637" y="870334"/>
                </a:lnTo>
                <a:cubicBezTo>
                  <a:pt x="485456" y="872042"/>
                  <a:pt x="563433" y="825458"/>
                  <a:pt x="570239" y="829596"/>
                </a:cubicBezTo>
                <a:cubicBezTo>
                  <a:pt x="641939" y="824282"/>
                  <a:pt x="685473" y="832029"/>
                  <a:pt x="772070" y="820296"/>
                </a:cubicBezTo>
                <a:cubicBezTo>
                  <a:pt x="833120" y="817018"/>
                  <a:pt x="871984" y="794388"/>
                  <a:pt x="948872" y="772201"/>
                </a:cubicBezTo>
                <a:cubicBezTo>
                  <a:pt x="1011630" y="801590"/>
                  <a:pt x="1039188" y="762914"/>
                  <a:pt x="1127089" y="746926"/>
                </a:cubicBezTo>
                <a:cubicBezTo>
                  <a:pt x="1186739" y="737882"/>
                  <a:pt x="1185110" y="732158"/>
                  <a:pt x="1226314" y="722473"/>
                </a:cubicBezTo>
                <a:cubicBezTo>
                  <a:pt x="1234331" y="718091"/>
                  <a:pt x="1271693" y="717214"/>
                  <a:pt x="1278773" y="711503"/>
                </a:cubicBezTo>
                <a:lnTo>
                  <a:pt x="1317691" y="708529"/>
                </a:lnTo>
                <a:lnTo>
                  <a:pt x="1360404" y="675922"/>
                </a:lnTo>
                <a:lnTo>
                  <a:pt x="1412292" y="670793"/>
                </a:lnTo>
                <a:lnTo>
                  <a:pt x="1494753" y="644686"/>
                </a:lnTo>
                <a:cubicBezTo>
                  <a:pt x="1542884" y="655944"/>
                  <a:pt x="1556151" y="606226"/>
                  <a:pt x="1616217" y="622107"/>
                </a:cubicBezTo>
                <a:cubicBezTo>
                  <a:pt x="1637755" y="624837"/>
                  <a:pt x="1701030" y="614257"/>
                  <a:pt x="1710928" y="600666"/>
                </a:cubicBezTo>
                <a:cubicBezTo>
                  <a:pt x="1723693" y="596072"/>
                  <a:pt x="1739861" y="597834"/>
                  <a:pt x="1743718" y="584327"/>
                </a:cubicBezTo>
                <a:cubicBezTo>
                  <a:pt x="1770860" y="572571"/>
                  <a:pt x="1832996" y="545585"/>
                  <a:pt x="1873778" y="530130"/>
                </a:cubicBezTo>
                <a:cubicBezTo>
                  <a:pt x="1902425" y="541995"/>
                  <a:pt x="1929013" y="504913"/>
                  <a:pt x="1988411" y="491599"/>
                </a:cubicBezTo>
                <a:cubicBezTo>
                  <a:pt x="2020077" y="505546"/>
                  <a:pt x="2028363" y="482381"/>
                  <a:pt x="2085507" y="498527"/>
                </a:cubicBezTo>
                <a:cubicBezTo>
                  <a:pt x="2086719" y="495769"/>
                  <a:pt x="2088490" y="493104"/>
                  <a:pt x="2090767" y="490616"/>
                </a:cubicBezTo>
                <a:cubicBezTo>
                  <a:pt x="2103992" y="476161"/>
                  <a:pt x="2131025" y="470659"/>
                  <a:pt x="2151143" y="478332"/>
                </a:cubicBezTo>
                <a:cubicBezTo>
                  <a:pt x="2240088" y="497642"/>
                  <a:pt x="2310118" y="483043"/>
                  <a:pt x="2378710" y="477570"/>
                </a:cubicBezTo>
                <a:cubicBezTo>
                  <a:pt x="2454975" y="467585"/>
                  <a:pt x="2391576" y="437831"/>
                  <a:pt x="2496256" y="452396"/>
                </a:cubicBezTo>
                <a:cubicBezTo>
                  <a:pt x="2501503" y="436899"/>
                  <a:pt x="2513119" y="433980"/>
                  <a:pt x="2535387" y="436645"/>
                </a:cubicBezTo>
                <a:cubicBezTo>
                  <a:pt x="2572084" y="430778"/>
                  <a:pt x="2557124" y="397207"/>
                  <a:pt x="2601109" y="410678"/>
                </a:cubicBezTo>
                <a:cubicBezTo>
                  <a:pt x="2588000" y="393616"/>
                  <a:pt x="2667428" y="390302"/>
                  <a:pt x="2643855" y="374482"/>
                </a:cubicBezTo>
                <a:cubicBezTo>
                  <a:pt x="2648277" y="369169"/>
                  <a:pt x="2645486" y="367874"/>
                  <a:pt x="2657726" y="365841"/>
                </a:cubicBezTo>
                <a:cubicBezTo>
                  <a:pt x="2669966" y="363808"/>
                  <a:pt x="2707566" y="363569"/>
                  <a:pt x="2717296" y="362282"/>
                </a:cubicBezTo>
                <a:lnTo>
                  <a:pt x="2777227" y="368972"/>
                </a:lnTo>
                <a:lnTo>
                  <a:pt x="2824768" y="361652"/>
                </a:lnTo>
                <a:lnTo>
                  <a:pt x="2885545" y="372818"/>
                </a:lnTo>
                <a:cubicBezTo>
                  <a:pt x="2905895" y="352581"/>
                  <a:pt x="2948591" y="377825"/>
                  <a:pt x="3009558" y="370573"/>
                </a:cubicBezTo>
                <a:cubicBezTo>
                  <a:pt x="3031640" y="347442"/>
                  <a:pt x="3050695" y="365935"/>
                  <a:pt x="3095010" y="332454"/>
                </a:cubicBezTo>
                <a:cubicBezTo>
                  <a:pt x="3097485" y="334582"/>
                  <a:pt x="3132289" y="321835"/>
                  <a:pt x="3148998" y="315286"/>
                </a:cubicBezTo>
                <a:cubicBezTo>
                  <a:pt x="3165707" y="308737"/>
                  <a:pt x="3180646" y="306766"/>
                  <a:pt x="3195264" y="293158"/>
                </a:cubicBezTo>
                <a:cubicBezTo>
                  <a:pt x="3267122" y="246372"/>
                  <a:pt x="3308286" y="273118"/>
                  <a:pt x="3373785" y="255680"/>
                </a:cubicBezTo>
                <a:cubicBezTo>
                  <a:pt x="3448540" y="239861"/>
                  <a:pt x="3405238" y="287846"/>
                  <a:pt x="3493851" y="240255"/>
                </a:cubicBezTo>
                <a:cubicBezTo>
                  <a:pt x="3506326" y="252723"/>
                  <a:pt x="3518405" y="251593"/>
                  <a:pt x="3537470" y="241867"/>
                </a:cubicBezTo>
                <a:cubicBezTo>
                  <a:pt x="3573967" y="235226"/>
                  <a:pt x="3576893" y="270855"/>
                  <a:pt x="3610489" y="244128"/>
                </a:cubicBezTo>
                <a:cubicBezTo>
                  <a:pt x="3606935" y="264036"/>
                  <a:pt x="3681284" y="241075"/>
                  <a:pt x="3667539" y="263271"/>
                </a:cubicBezTo>
                <a:cubicBezTo>
                  <a:pt x="3694251" y="276940"/>
                  <a:pt x="3701441" y="246803"/>
                  <a:pt x="3727614" y="258245"/>
                </a:cubicBezTo>
                <a:cubicBezTo>
                  <a:pt x="3754952" y="257751"/>
                  <a:pt x="3708960" y="240314"/>
                  <a:pt x="3738369" y="234506"/>
                </a:cubicBezTo>
                <a:cubicBezTo>
                  <a:pt x="3774580" y="230879"/>
                  <a:pt x="3768868" y="196201"/>
                  <a:pt x="3803670" y="236457"/>
                </a:cubicBezTo>
                <a:cubicBezTo>
                  <a:pt x="3839567" y="220301"/>
                  <a:pt x="3850064" y="239151"/>
                  <a:pt x="3903080" y="241890"/>
                </a:cubicBezTo>
                <a:cubicBezTo>
                  <a:pt x="3954941" y="242175"/>
                  <a:pt x="4053514" y="238154"/>
                  <a:pt x="4114838" y="238165"/>
                </a:cubicBezTo>
                <a:cubicBezTo>
                  <a:pt x="4173784" y="217210"/>
                  <a:pt x="4209756" y="243378"/>
                  <a:pt x="4271023" y="241959"/>
                </a:cubicBezTo>
                <a:cubicBezTo>
                  <a:pt x="4326191" y="205535"/>
                  <a:pt x="4316856" y="279258"/>
                  <a:pt x="4367397" y="271442"/>
                </a:cubicBezTo>
                <a:cubicBezTo>
                  <a:pt x="4420874" y="271391"/>
                  <a:pt x="4369000" y="295343"/>
                  <a:pt x="4495366" y="271618"/>
                </a:cubicBezTo>
                <a:cubicBezTo>
                  <a:pt x="4501905" y="266287"/>
                  <a:pt x="4518077" y="269240"/>
                  <a:pt x="4517347" y="275639"/>
                </a:cubicBezTo>
                <a:cubicBezTo>
                  <a:pt x="4525170" y="272832"/>
                  <a:pt x="4542809" y="258800"/>
                  <a:pt x="4546116" y="268568"/>
                </a:cubicBezTo>
                <a:cubicBezTo>
                  <a:pt x="4586961" y="265354"/>
                  <a:pt x="4626617" y="255160"/>
                  <a:pt x="4661259" y="238966"/>
                </a:cubicBezTo>
                <a:cubicBezTo>
                  <a:pt x="4741966" y="247639"/>
                  <a:pt x="4693066" y="205693"/>
                  <a:pt x="4750403" y="204364"/>
                </a:cubicBezTo>
                <a:cubicBezTo>
                  <a:pt x="4798501" y="219113"/>
                  <a:pt x="4813319" y="201253"/>
                  <a:pt x="4867614" y="208668"/>
                </a:cubicBezTo>
                <a:cubicBezTo>
                  <a:pt x="4881621" y="174373"/>
                  <a:pt x="4917566" y="206761"/>
                  <a:pt x="4937036" y="195446"/>
                </a:cubicBezTo>
                <a:cubicBezTo>
                  <a:pt x="4974214" y="229763"/>
                  <a:pt x="5033435" y="175163"/>
                  <a:pt x="5067740" y="172293"/>
                </a:cubicBezTo>
                <a:cubicBezTo>
                  <a:pt x="5126160" y="173265"/>
                  <a:pt x="5172786" y="183138"/>
                  <a:pt x="5200247" y="142695"/>
                </a:cubicBezTo>
                <a:cubicBezTo>
                  <a:pt x="5240970" y="141002"/>
                  <a:pt x="5240507" y="134755"/>
                  <a:pt x="5276878" y="125833"/>
                </a:cubicBezTo>
                <a:cubicBezTo>
                  <a:pt x="5316470" y="106736"/>
                  <a:pt x="5327221" y="110178"/>
                  <a:pt x="5373216" y="111851"/>
                </a:cubicBezTo>
                <a:cubicBezTo>
                  <a:pt x="5382801" y="84741"/>
                  <a:pt x="5419294" y="93078"/>
                  <a:pt x="5482354" y="69470"/>
                </a:cubicBezTo>
                <a:cubicBezTo>
                  <a:pt x="5507119" y="85574"/>
                  <a:pt x="5545363" y="52240"/>
                  <a:pt x="5583280" y="49787"/>
                </a:cubicBezTo>
                <a:cubicBezTo>
                  <a:pt x="5589344" y="36484"/>
                  <a:pt x="5598103" y="36349"/>
                  <a:pt x="5613766" y="41855"/>
                </a:cubicBezTo>
                <a:cubicBezTo>
                  <a:pt x="5636621" y="41086"/>
                  <a:pt x="5660728" y="35034"/>
                  <a:pt x="5684952" y="26088"/>
                </a:cubicBezTo>
                <a:lnTo>
                  <a:pt x="5741575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9" name="Rectangle 6">
            <a:extLst>
              <a:ext uri="{FF2B5EF4-FFF2-40B4-BE49-F238E27FC236}">
                <a16:creationId xmlns:a16="http://schemas.microsoft.com/office/drawing/2014/main" id="{8D91DE60-2C2D-4D7E-A6B4-C9499017DE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082623" y="6128773"/>
            <a:ext cx="1201506" cy="365125"/>
          </a:xfrm>
          <a:custGeom>
            <a:avLst/>
            <a:gdLst>
              <a:gd name="connsiteX0" fmla="*/ 0 w 2142503"/>
              <a:gd name="connsiteY0" fmla="*/ 0 h 571500"/>
              <a:gd name="connsiteX1" fmla="*/ 2142503 w 2142503"/>
              <a:gd name="connsiteY1" fmla="*/ 0 h 571500"/>
              <a:gd name="connsiteX2" fmla="*/ 2142503 w 2142503"/>
              <a:gd name="connsiteY2" fmla="*/ 571500 h 571500"/>
              <a:gd name="connsiteX3" fmla="*/ 0 w 2142503"/>
              <a:gd name="connsiteY3" fmla="*/ 571500 h 571500"/>
              <a:gd name="connsiteX4" fmla="*/ 0 w 2142503"/>
              <a:gd name="connsiteY4" fmla="*/ 0 h 571500"/>
              <a:gd name="connsiteX0" fmla="*/ 0 w 2142503"/>
              <a:gd name="connsiteY0" fmla="*/ 0 h 582145"/>
              <a:gd name="connsiteX1" fmla="*/ 2142503 w 2142503"/>
              <a:gd name="connsiteY1" fmla="*/ 0 h 582145"/>
              <a:gd name="connsiteX2" fmla="*/ 2142503 w 2142503"/>
              <a:gd name="connsiteY2" fmla="*/ 571500 h 582145"/>
              <a:gd name="connsiteX3" fmla="*/ 2050917 w 2142503"/>
              <a:gd name="connsiteY3" fmla="*/ 582088 h 582145"/>
              <a:gd name="connsiteX4" fmla="*/ 0 w 2142503"/>
              <a:gd name="connsiteY4" fmla="*/ 571500 h 582145"/>
              <a:gd name="connsiteX5" fmla="*/ 0 w 2142503"/>
              <a:gd name="connsiteY5" fmla="*/ 0 h 582145"/>
              <a:gd name="connsiteX0" fmla="*/ 0 w 2159832"/>
              <a:gd name="connsiteY0" fmla="*/ 0 h 582145"/>
              <a:gd name="connsiteX1" fmla="*/ 2142503 w 2159832"/>
              <a:gd name="connsiteY1" fmla="*/ 0 h 582145"/>
              <a:gd name="connsiteX2" fmla="*/ 2159829 w 2159832"/>
              <a:gd name="connsiteY2" fmla="*/ 96526 h 582145"/>
              <a:gd name="connsiteX3" fmla="*/ 2142503 w 2159832"/>
              <a:gd name="connsiteY3" fmla="*/ 571500 h 582145"/>
              <a:gd name="connsiteX4" fmla="*/ 2050917 w 2159832"/>
              <a:gd name="connsiteY4" fmla="*/ 582088 h 582145"/>
              <a:gd name="connsiteX5" fmla="*/ 0 w 2159832"/>
              <a:gd name="connsiteY5" fmla="*/ 571500 h 582145"/>
              <a:gd name="connsiteX6" fmla="*/ 0 w 2159832"/>
              <a:gd name="connsiteY6" fmla="*/ 0 h 582145"/>
              <a:gd name="connsiteX0" fmla="*/ 0 w 2159832"/>
              <a:gd name="connsiteY0" fmla="*/ 12386 h 594531"/>
              <a:gd name="connsiteX1" fmla="*/ 67826 w 2159832"/>
              <a:gd name="connsiteY1" fmla="*/ 0 h 594531"/>
              <a:gd name="connsiteX2" fmla="*/ 2142503 w 2159832"/>
              <a:gd name="connsiteY2" fmla="*/ 12386 h 594531"/>
              <a:gd name="connsiteX3" fmla="*/ 2159829 w 2159832"/>
              <a:gd name="connsiteY3" fmla="*/ 108912 h 594531"/>
              <a:gd name="connsiteX4" fmla="*/ 2142503 w 2159832"/>
              <a:gd name="connsiteY4" fmla="*/ 583886 h 594531"/>
              <a:gd name="connsiteX5" fmla="*/ 2050917 w 2159832"/>
              <a:gd name="connsiteY5" fmla="*/ 594474 h 594531"/>
              <a:gd name="connsiteX6" fmla="*/ 0 w 2159832"/>
              <a:gd name="connsiteY6" fmla="*/ 583886 h 594531"/>
              <a:gd name="connsiteX7" fmla="*/ 0 w 2159832"/>
              <a:gd name="connsiteY7" fmla="*/ 12386 h 594531"/>
              <a:gd name="connsiteX0" fmla="*/ 0 w 2168908"/>
              <a:gd name="connsiteY0" fmla="*/ 26000 h 594531"/>
              <a:gd name="connsiteX1" fmla="*/ 76902 w 2168908"/>
              <a:gd name="connsiteY1" fmla="*/ 0 h 594531"/>
              <a:gd name="connsiteX2" fmla="*/ 2151579 w 2168908"/>
              <a:gd name="connsiteY2" fmla="*/ 12386 h 594531"/>
              <a:gd name="connsiteX3" fmla="*/ 2168905 w 2168908"/>
              <a:gd name="connsiteY3" fmla="*/ 108912 h 594531"/>
              <a:gd name="connsiteX4" fmla="*/ 2151579 w 2168908"/>
              <a:gd name="connsiteY4" fmla="*/ 583886 h 594531"/>
              <a:gd name="connsiteX5" fmla="*/ 2059993 w 2168908"/>
              <a:gd name="connsiteY5" fmla="*/ 594474 h 594531"/>
              <a:gd name="connsiteX6" fmla="*/ 9076 w 2168908"/>
              <a:gd name="connsiteY6" fmla="*/ 583886 h 594531"/>
              <a:gd name="connsiteX7" fmla="*/ 0 w 2168908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147197 w 2316105"/>
              <a:gd name="connsiteY0" fmla="*/ 26000 h 594531"/>
              <a:gd name="connsiteX1" fmla="*/ 224099 w 2316105"/>
              <a:gd name="connsiteY1" fmla="*/ 0 h 594531"/>
              <a:gd name="connsiteX2" fmla="*/ 2298776 w 2316105"/>
              <a:gd name="connsiteY2" fmla="*/ 12386 h 594531"/>
              <a:gd name="connsiteX3" fmla="*/ 2316102 w 2316105"/>
              <a:gd name="connsiteY3" fmla="*/ 108912 h 594531"/>
              <a:gd name="connsiteX4" fmla="*/ 2298776 w 2316105"/>
              <a:gd name="connsiteY4" fmla="*/ 583886 h 594531"/>
              <a:gd name="connsiteX5" fmla="*/ 2207190 w 2316105"/>
              <a:gd name="connsiteY5" fmla="*/ 594474 h 594531"/>
              <a:gd name="connsiteX6" fmla="*/ 156273 w 2316105"/>
              <a:gd name="connsiteY6" fmla="*/ 583886 h 594531"/>
              <a:gd name="connsiteX7" fmla="*/ 142416 w 2316105"/>
              <a:gd name="connsiteY7" fmla="*/ 235975 h 594531"/>
              <a:gd name="connsiteX8" fmla="*/ 147197 w 2316105"/>
              <a:gd name="connsiteY8" fmla="*/ 26000 h 594531"/>
              <a:gd name="connsiteX0" fmla="*/ 154684 w 2323592"/>
              <a:gd name="connsiteY0" fmla="*/ 26000 h 594531"/>
              <a:gd name="connsiteX1" fmla="*/ 231586 w 2323592"/>
              <a:gd name="connsiteY1" fmla="*/ 0 h 594531"/>
              <a:gd name="connsiteX2" fmla="*/ 2306263 w 2323592"/>
              <a:gd name="connsiteY2" fmla="*/ 12386 h 594531"/>
              <a:gd name="connsiteX3" fmla="*/ 2323589 w 2323592"/>
              <a:gd name="connsiteY3" fmla="*/ 108912 h 594531"/>
              <a:gd name="connsiteX4" fmla="*/ 2306263 w 2323592"/>
              <a:gd name="connsiteY4" fmla="*/ 583886 h 594531"/>
              <a:gd name="connsiteX5" fmla="*/ 2214677 w 2323592"/>
              <a:gd name="connsiteY5" fmla="*/ 594474 h 594531"/>
              <a:gd name="connsiteX6" fmla="*/ 163760 w 2323592"/>
              <a:gd name="connsiteY6" fmla="*/ 583886 h 594531"/>
              <a:gd name="connsiteX7" fmla="*/ 158979 w 2323592"/>
              <a:gd name="connsiteY7" fmla="*/ 403879 h 594531"/>
              <a:gd name="connsiteX8" fmla="*/ 149903 w 2323592"/>
              <a:gd name="connsiteY8" fmla="*/ 235975 h 594531"/>
              <a:gd name="connsiteX9" fmla="*/ 154684 w 2323592"/>
              <a:gd name="connsiteY9" fmla="*/ 26000 h 594531"/>
              <a:gd name="connsiteX0" fmla="*/ 13665 w 2182573"/>
              <a:gd name="connsiteY0" fmla="*/ 26000 h 594531"/>
              <a:gd name="connsiteX1" fmla="*/ 90567 w 2182573"/>
              <a:gd name="connsiteY1" fmla="*/ 0 h 594531"/>
              <a:gd name="connsiteX2" fmla="*/ 2165244 w 2182573"/>
              <a:gd name="connsiteY2" fmla="*/ 12386 h 594531"/>
              <a:gd name="connsiteX3" fmla="*/ 2182570 w 2182573"/>
              <a:gd name="connsiteY3" fmla="*/ 108912 h 594531"/>
              <a:gd name="connsiteX4" fmla="*/ 2165244 w 2182573"/>
              <a:gd name="connsiteY4" fmla="*/ 583886 h 594531"/>
              <a:gd name="connsiteX5" fmla="*/ 2073658 w 2182573"/>
              <a:gd name="connsiteY5" fmla="*/ 594474 h 594531"/>
              <a:gd name="connsiteX6" fmla="*/ 22741 w 2182573"/>
              <a:gd name="connsiteY6" fmla="*/ 583886 h 594531"/>
              <a:gd name="connsiteX7" fmla="*/ 17960 w 2182573"/>
              <a:gd name="connsiteY7" fmla="*/ 403879 h 594531"/>
              <a:gd name="connsiteX8" fmla="*/ 8884 w 2182573"/>
              <a:gd name="connsiteY8" fmla="*/ 235975 h 594531"/>
              <a:gd name="connsiteX9" fmla="*/ 13665 w 2182573"/>
              <a:gd name="connsiteY9" fmla="*/ 26000 h 594531"/>
              <a:gd name="connsiteX0" fmla="*/ 13665 w 2202120"/>
              <a:gd name="connsiteY0" fmla="*/ 26000 h 594531"/>
              <a:gd name="connsiteX1" fmla="*/ 90567 w 2202120"/>
              <a:gd name="connsiteY1" fmla="*/ 0 h 594531"/>
              <a:gd name="connsiteX2" fmla="*/ 2165244 w 2202120"/>
              <a:gd name="connsiteY2" fmla="*/ 12386 h 594531"/>
              <a:gd name="connsiteX3" fmla="*/ 2182570 w 2202120"/>
              <a:gd name="connsiteY3" fmla="*/ 108912 h 594531"/>
              <a:gd name="connsiteX4" fmla="*/ 2192471 w 2202120"/>
              <a:gd name="connsiteY4" fmla="*/ 583886 h 594531"/>
              <a:gd name="connsiteX5" fmla="*/ 2073658 w 2202120"/>
              <a:gd name="connsiteY5" fmla="*/ 594474 h 594531"/>
              <a:gd name="connsiteX6" fmla="*/ 22741 w 2202120"/>
              <a:gd name="connsiteY6" fmla="*/ 583886 h 594531"/>
              <a:gd name="connsiteX7" fmla="*/ 17960 w 2202120"/>
              <a:gd name="connsiteY7" fmla="*/ 403879 h 594531"/>
              <a:gd name="connsiteX8" fmla="*/ 8884 w 2202120"/>
              <a:gd name="connsiteY8" fmla="*/ 235975 h 594531"/>
              <a:gd name="connsiteX9" fmla="*/ 13665 w 2202120"/>
              <a:gd name="connsiteY9" fmla="*/ 26000 h 594531"/>
              <a:gd name="connsiteX0" fmla="*/ 13665 w 2202036"/>
              <a:gd name="connsiteY0" fmla="*/ 26000 h 594531"/>
              <a:gd name="connsiteX1" fmla="*/ 90567 w 2202036"/>
              <a:gd name="connsiteY1" fmla="*/ 0 h 594531"/>
              <a:gd name="connsiteX2" fmla="*/ 2165244 w 2202036"/>
              <a:gd name="connsiteY2" fmla="*/ 12386 h 594531"/>
              <a:gd name="connsiteX3" fmla="*/ 2182570 w 2202036"/>
              <a:gd name="connsiteY3" fmla="*/ 108912 h 594531"/>
              <a:gd name="connsiteX4" fmla="*/ 2191645 w 2202036"/>
              <a:gd name="connsiteY4" fmla="*/ 422031 h 594531"/>
              <a:gd name="connsiteX5" fmla="*/ 2192471 w 2202036"/>
              <a:gd name="connsiteY5" fmla="*/ 583886 h 594531"/>
              <a:gd name="connsiteX6" fmla="*/ 2073658 w 2202036"/>
              <a:gd name="connsiteY6" fmla="*/ 594474 h 594531"/>
              <a:gd name="connsiteX7" fmla="*/ 22741 w 2202036"/>
              <a:gd name="connsiteY7" fmla="*/ 583886 h 594531"/>
              <a:gd name="connsiteX8" fmla="*/ 17960 w 2202036"/>
              <a:gd name="connsiteY8" fmla="*/ 403879 h 594531"/>
              <a:gd name="connsiteX9" fmla="*/ 8884 w 2202036"/>
              <a:gd name="connsiteY9" fmla="*/ 235975 h 594531"/>
              <a:gd name="connsiteX10" fmla="*/ 13665 w 2202036"/>
              <a:gd name="connsiteY10" fmla="*/ 26000 h 594531"/>
              <a:gd name="connsiteX0" fmla="*/ 142254 w 2330625"/>
              <a:gd name="connsiteY0" fmla="*/ 26000 h 594531"/>
              <a:gd name="connsiteX1" fmla="*/ 219156 w 2330625"/>
              <a:gd name="connsiteY1" fmla="*/ 0 h 594531"/>
              <a:gd name="connsiteX2" fmla="*/ 2293833 w 2330625"/>
              <a:gd name="connsiteY2" fmla="*/ 12386 h 594531"/>
              <a:gd name="connsiteX3" fmla="*/ 2311159 w 2330625"/>
              <a:gd name="connsiteY3" fmla="*/ 108912 h 594531"/>
              <a:gd name="connsiteX4" fmla="*/ 2320234 w 2330625"/>
              <a:gd name="connsiteY4" fmla="*/ 422031 h 594531"/>
              <a:gd name="connsiteX5" fmla="*/ 2321060 w 2330625"/>
              <a:gd name="connsiteY5" fmla="*/ 583886 h 594531"/>
              <a:gd name="connsiteX6" fmla="*/ 2202247 w 2330625"/>
              <a:gd name="connsiteY6" fmla="*/ 594474 h 594531"/>
              <a:gd name="connsiteX7" fmla="*/ 151330 w 2330625"/>
              <a:gd name="connsiteY7" fmla="*/ 583886 h 594531"/>
              <a:gd name="connsiteX8" fmla="*/ 155624 w 2330625"/>
              <a:gd name="connsiteY8" fmla="*/ 512790 h 594531"/>
              <a:gd name="connsiteX9" fmla="*/ 146549 w 2330625"/>
              <a:gd name="connsiteY9" fmla="*/ 403879 h 594531"/>
              <a:gd name="connsiteX10" fmla="*/ 137473 w 2330625"/>
              <a:gd name="connsiteY10" fmla="*/ 235975 h 594531"/>
              <a:gd name="connsiteX11" fmla="*/ 142254 w 2330625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64992 w 2201784"/>
              <a:gd name="connsiteY2" fmla="*/ 12386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01784" h="594531">
                <a:moveTo>
                  <a:pt x="13413" y="26000"/>
                </a:moveTo>
                <a:cubicBezTo>
                  <a:pt x="37534" y="24897"/>
                  <a:pt x="66194" y="1103"/>
                  <a:pt x="90315" y="0"/>
                </a:cubicBezTo>
                <a:lnTo>
                  <a:pt x="2164992" y="12386"/>
                </a:lnTo>
                <a:cubicBezTo>
                  <a:pt x="2164717" y="43049"/>
                  <a:pt x="2182593" y="78249"/>
                  <a:pt x="2182318" y="108912"/>
                </a:cubicBezTo>
                <a:cubicBezTo>
                  <a:pt x="2188231" y="177186"/>
                  <a:pt x="2189743" y="342869"/>
                  <a:pt x="2191393" y="422031"/>
                </a:cubicBezTo>
                <a:cubicBezTo>
                  <a:pt x="2193043" y="501193"/>
                  <a:pt x="2213396" y="555146"/>
                  <a:pt x="2192219" y="583886"/>
                </a:cubicBezTo>
                <a:cubicBezTo>
                  <a:pt x="2172279" y="582877"/>
                  <a:pt x="2093346" y="595483"/>
                  <a:pt x="2073406" y="594474"/>
                </a:cubicBezTo>
                <a:lnTo>
                  <a:pt x="22489" y="583886"/>
                </a:lnTo>
                <a:cubicBezTo>
                  <a:pt x="5849" y="592962"/>
                  <a:pt x="27580" y="542791"/>
                  <a:pt x="26783" y="512790"/>
                </a:cubicBezTo>
                <a:cubicBezTo>
                  <a:pt x="25986" y="482789"/>
                  <a:pt x="18464" y="450015"/>
                  <a:pt x="17708" y="403879"/>
                </a:cubicBezTo>
                <a:cubicBezTo>
                  <a:pt x="16952" y="357743"/>
                  <a:pt x="-14855" y="308787"/>
                  <a:pt x="8632" y="235975"/>
                </a:cubicBezTo>
                <a:cubicBezTo>
                  <a:pt x="7119" y="142994"/>
                  <a:pt x="-201" y="65329"/>
                  <a:pt x="13413" y="26000"/>
                </a:cubicBezTo>
                <a:close/>
              </a:path>
            </a:pathLst>
          </a:custGeom>
          <a:solidFill>
            <a:srgbClr val="D9D4D0">
              <a:alpha val="50000"/>
            </a:srgbClr>
          </a:solidFill>
          <a:ln>
            <a:noFill/>
          </a:ln>
          <a:effectLst>
            <a:softEdge rad="63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2A35CB-26E5-5E45-11A1-AF8541A1B2F0}"/>
              </a:ext>
            </a:extLst>
          </p:cNvPr>
          <p:cNvSpPr txBox="1"/>
          <p:nvPr/>
        </p:nvSpPr>
        <p:spPr>
          <a:xfrm>
            <a:off x="-759417" y="929898"/>
            <a:ext cx="1394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922174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88" name="Rectangle 2087">
            <a:extLst>
              <a:ext uri="{FF2B5EF4-FFF2-40B4-BE49-F238E27FC236}">
                <a16:creationId xmlns:a16="http://schemas.microsoft.com/office/drawing/2014/main" id="{10EB215C-7839-4CEA-AA02-B8F7755F9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0" name="Freeform: Shape 2089">
            <a:extLst>
              <a:ext uri="{FF2B5EF4-FFF2-40B4-BE49-F238E27FC236}">
                <a16:creationId xmlns:a16="http://schemas.microsoft.com/office/drawing/2014/main" id="{91011C6D-05BE-4D99-8C11-A0E478B129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0915134" cy="2251389"/>
          </a:xfrm>
          <a:custGeom>
            <a:avLst/>
            <a:gdLst>
              <a:gd name="connsiteX0" fmla="*/ 0 w 10915134"/>
              <a:gd name="connsiteY0" fmla="*/ 0 h 2251389"/>
              <a:gd name="connsiteX1" fmla="*/ 10915134 w 10915134"/>
              <a:gd name="connsiteY1" fmla="*/ 0 h 2251389"/>
              <a:gd name="connsiteX2" fmla="*/ 10882980 w 10915134"/>
              <a:gd name="connsiteY2" fmla="*/ 49990 h 2251389"/>
              <a:gd name="connsiteX3" fmla="*/ 10834795 w 10915134"/>
              <a:gd name="connsiteY3" fmla="*/ 110024 h 2251389"/>
              <a:gd name="connsiteX4" fmla="*/ 10738392 w 10915134"/>
              <a:gd name="connsiteY4" fmla="*/ 165813 h 2251389"/>
              <a:gd name="connsiteX5" fmla="*/ 10633692 w 10915134"/>
              <a:gd name="connsiteY5" fmla="*/ 209264 h 2251389"/>
              <a:gd name="connsiteX6" fmla="*/ 10586800 w 10915134"/>
              <a:gd name="connsiteY6" fmla="*/ 239716 h 2251389"/>
              <a:gd name="connsiteX7" fmla="*/ 10501658 w 10915134"/>
              <a:gd name="connsiteY7" fmla="*/ 307174 h 2251389"/>
              <a:gd name="connsiteX8" fmla="*/ 10404067 w 10915134"/>
              <a:gd name="connsiteY8" fmla="*/ 412395 h 2251389"/>
              <a:gd name="connsiteX9" fmla="*/ 10380953 w 10915134"/>
              <a:gd name="connsiteY9" fmla="*/ 472334 h 2251389"/>
              <a:gd name="connsiteX10" fmla="*/ 10341416 w 10915134"/>
              <a:gd name="connsiteY10" fmla="*/ 504774 h 2251389"/>
              <a:gd name="connsiteX11" fmla="*/ 10326329 w 10915134"/>
              <a:gd name="connsiteY11" fmla="*/ 523459 h 2251389"/>
              <a:gd name="connsiteX12" fmla="*/ 10298289 w 10915134"/>
              <a:gd name="connsiteY12" fmla="*/ 532173 h 2251389"/>
              <a:gd name="connsiteX13" fmla="*/ 10243127 w 10915134"/>
              <a:gd name="connsiteY13" fmla="*/ 540715 h 2251389"/>
              <a:gd name="connsiteX14" fmla="*/ 10141243 w 10915134"/>
              <a:gd name="connsiteY14" fmla="*/ 592343 h 2251389"/>
              <a:gd name="connsiteX15" fmla="*/ 9940352 w 10915134"/>
              <a:gd name="connsiteY15" fmla="*/ 631518 h 2251389"/>
              <a:gd name="connsiteX16" fmla="*/ 9836226 w 10915134"/>
              <a:gd name="connsiteY16" fmla="*/ 660496 h 2251389"/>
              <a:gd name="connsiteX17" fmla="*/ 9686899 w 10915134"/>
              <a:gd name="connsiteY17" fmla="*/ 683782 h 2251389"/>
              <a:gd name="connsiteX18" fmla="*/ 9578209 w 10915134"/>
              <a:gd name="connsiteY18" fmla="*/ 709781 h 2251389"/>
              <a:gd name="connsiteX19" fmla="*/ 9437298 w 10915134"/>
              <a:gd name="connsiteY19" fmla="*/ 757337 h 2251389"/>
              <a:gd name="connsiteX20" fmla="*/ 9435498 w 10915134"/>
              <a:gd name="connsiteY20" fmla="*/ 759689 h 2251389"/>
              <a:gd name="connsiteX21" fmla="*/ 9413910 w 10915134"/>
              <a:gd name="connsiteY21" fmla="*/ 764531 h 2251389"/>
              <a:gd name="connsiteX22" fmla="*/ 9361370 w 10915134"/>
              <a:gd name="connsiteY22" fmla="*/ 760593 h 2251389"/>
              <a:gd name="connsiteX23" fmla="*/ 9356626 w 10915134"/>
              <a:gd name="connsiteY23" fmla="*/ 764594 h 2251389"/>
              <a:gd name="connsiteX24" fmla="*/ 9311281 w 10915134"/>
              <a:gd name="connsiteY24" fmla="*/ 769260 h 2251389"/>
              <a:gd name="connsiteX25" fmla="*/ 9311173 w 10915134"/>
              <a:gd name="connsiteY25" fmla="*/ 771337 h 2251389"/>
              <a:gd name="connsiteX26" fmla="*/ 9300658 w 10915134"/>
              <a:gd name="connsiteY26" fmla="*/ 781452 h 2251389"/>
              <a:gd name="connsiteX27" fmla="*/ 9279376 w 10915134"/>
              <a:gd name="connsiteY27" fmla="*/ 796188 h 2251389"/>
              <a:gd name="connsiteX28" fmla="*/ 9189502 w 10915134"/>
              <a:gd name="connsiteY28" fmla="*/ 860175 h 2251389"/>
              <a:gd name="connsiteX29" fmla="*/ 9180260 w 10915134"/>
              <a:gd name="connsiteY29" fmla="*/ 862300 h 2251389"/>
              <a:gd name="connsiteX30" fmla="*/ 9180186 w 10915134"/>
              <a:gd name="connsiteY30" fmla="*/ 862799 h 2251389"/>
              <a:gd name="connsiteX31" fmla="*/ 9170652 w 10915134"/>
              <a:gd name="connsiteY31" fmla="*/ 865945 h 2251389"/>
              <a:gd name="connsiteX32" fmla="*/ 9145484 w 10915134"/>
              <a:gd name="connsiteY32" fmla="*/ 870300 h 2251389"/>
              <a:gd name="connsiteX33" fmla="*/ 9140031 w 10915134"/>
              <a:gd name="connsiteY33" fmla="*/ 874741 h 2251389"/>
              <a:gd name="connsiteX34" fmla="*/ 9138892 w 10915134"/>
              <a:gd name="connsiteY34" fmla="*/ 880860 h 2251389"/>
              <a:gd name="connsiteX35" fmla="*/ 9107257 w 10915134"/>
              <a:gd name="connsiteY35" fmla="*/ 903704 h 2251389"/>
              <a:gd name="connsiteX36" fmla="*/ 9034880 w 10915134"/>
              <a:gd name="connsiteY36" fmla="*/ 948837 h 2251389"/>
              <a:gd name="connsiteX37" fmla="*/ 8950600 w 10915134"/>
              <a:gd name="connsiteY37" fmla="*/ 994853 h 2251389"/>
              <a:gd name="connsiteX38" fmla="*/ 8753014 w 10915134"/>
              <a:gd name="connsiteY38" fmla="*/ 1118658 h 2251389"/>
              <a:gd name="connsiteX39" fmla="*/ 8581094 w 10915134"/>
              <a:gd name="connsiteY39" fmla="*/ 1153261 h 2251389"/>
              <a:gd name="connsiteX40" fmla="*/ 8498175 w 10915134"/>
              <a:gd name="connsiteY40" fmla="*/ 1187969 h 2251389"/>
              <a:gd name="connsiteX41" fmla="*/ 8448788 w 10915134"/>
              <a:gd name="connsiteY41" fmla="*/ 1206463 h 2251389"/>
              <a:gd name="connsiteX42" fmla="*/ 8367996 w 10915134"/>
              <a:gd name="connsiteY42" fmla="*/ 1232783 h 2251389"/>
              <a:gd name="connsiteX43" fmla="*/ 8367423 w 10915134"/>
              <a:gd name="connsiteY43" fmla="*/ 1238278 h 2251389"/>
              <a:gd name="connsiteX44" fmla="*/ 8359640 w 10915134"/>
              <a:gd name="connsiteY44" fmla="*/ 1246782 h 2251389"/>
              <a:gd name="connsiteX45" fmla="*/ 8346100 w 10915134"/>
              <a:gd name="connsiteY45" fmla="*/ 1266142 h 2251389"/>
              <a:gd name="connsiteX46" fmla="*/ 8318833 w 10915134"/>
              <a:gd name="connsiteY46" fmla="*/ 1292714 h 2251389"/>
              <a:gd name="connsiteX47" fmla="*/ 8317719 w 10915134"/>
              <a:gd name="connsiteY47" fmla="*/ 1291904 h 2251389"/>
              <a:gd name="connsiteX48" fmla="*/ 8307730 w 10915134"/>
              <a:gd name="connsiteY48" fmla="*/ 1293984 h 2251389"/>
              <a:gd name="connsiteX49" fmla="*/ 8240756 w 10915134"/>
              <a:gd name="connsiteY49" fmla="*/ 1301537 h 2251389"/>
              <a:gd name="connsiteX50" fmla="*/ 8216639 w 10915134"/>
              <a:gd name="connsiteY50" fmla="*/ 1327887 h 2251389"/>
              <a:gd name="connsiteX51" fmla="*/ 8211337 w 10915134"/>
              <a:gd name="connsiteY51" fmla="*/ 1332570 h 2251389"/>
              <a:gd name="connsiteX52" fmla="*/ 8211048 w 10915134"/>
              <a:gd name="connsiteY52" fmla="*/ 1332403 h 2251389"/>
              <a:gd name="connsiteX53" fmla="*/ 8205085 w 10915134"/>
              <a:gd name="connsiteY53" fmla="*/ 1336831 h 2251389"/>
              <a:gd name="connsiteX54" fmla="*/ 8137554 w 10915134"/>
              <a:gd name="connsiteY54" fmla="*/ 1342145 h 2251389"/>
              <a:gd name="connsiteX55" fmla="*/ 8054564 w 10915134"/>
              <a:gd name="connsiteY55" fmla="*/ 1367911 h 2251389"/>
              <a:gd name="connsiteX56" fmla="*/ 7973237 w 10915134"/>
              <a:gd name="connsiteY56" fmla="*/ 1397544 h 2251389"/>
              <a:gd name="connsiteX57" fmla="*/ 7944198 w 10915134"/>
              <a:gd name="connsiteY57" fmla="*/ 1410276 h 2251389"/>
              <a:gd name="connsiteX58" fmla="*/ 7890643 w 10915134"/>
              <a:gd name="connsiteY58" fmla="*/ 1424144 h 2251389"/>
              <a:gd name="connsiteX59" fmla="*/ 7864997 w 10915134"/>
              <a:gd name="connsiteY59" fmla="*/ 1425023 h 2251389"/>
              <a:gd name="connsiteX60" fmla="*/ 7864067 w 10915134"/>
              <a:gd name="connsiteY60" fmla="*/ 1426002 h 2251389"/>
              <a:gd name="connsiteX61" fmla="*/ 7861153 w 10915134"/>
              <a:gd name="connsiteY61" fmla="*/ 1423038 h 2251389"/>
              <a:gd name="connsiteX62" fmla="*/ 7844586 w 10915134"/>
              <a:gd name="connsiteY62" fmla="*/ 1429169 h 2251389"/>
              <a:gd name="connsiteX63" fmla="*/ 7840350 w 10915134"/>
              <a:gd name="connsiteY63" fmla="*/ 1432451 h 2251389"/>
              <a:gd name="connsiteX64" fmla="*/ 7833722 w 10915134"/>
              <a:gd name="connsiteY64" fmla="*/ 1435148 h 2251389"/>
              <a:gd name="connsiteX65" fmla="*/ 7833492 w 10915134"/>
              <a:gd name="connsiteY65" fmla="*/ 1434901 h 2251389"/>
              <a:gd name="connsiteX66" fmla="*/ 7827413 w 10915134"/>
              <a:gd name="connsiteY66" fmla="*/ 1438043 h 2251389"/>
              <a:gd name="connsiteX67" fmla="*/ 7798463 w 10915134"/>
              <a:gd name="connsiteY67" fmla="*/ 1457407 h 2251389"/>
              <a:gd name="connsiteX68" fmla="*/ 7759015 w 10915134"/>
              <a:gd name="connsiteY68" fmla="*/ 1458666 h 2251389"/>
              <a:gd name="connsiteX69" fmla="*/ 7752684 w 10915134"/>
              <a:gd name="connsiteY69" fmla="*/ 1444792 h 2251389"/>
              <a:gd name="connsiteX70" fmla="*/ 7747867 w 10915134"/>
              <a:gd name="connsiteY70" fmla="*/ 1447976 h 2251389"/>
              <a:gd name="connsiteX71" fmla="*/ 7738750 w 10915134"/>
              <a:gd name="connsiteY71" fmla="*/ 1456574 h 2251389"/>
              <a:gd name="connsiteX72" fmla="*/ 7735619 w 10915134"/>
              <a:gd name="connsiteY72" fmla="*/ 1456320 h 2251389"/>
              <a:gd name="connsiteX73" fmla="*/ 7705072 w 10915134"/>
              <a:gd name="connsiteY73" fmla="*/ 1465768 h 2251389"/>
              <a:gd name="connsiteX74" fmla="*/ 7696073 w 10915134"/>
              <a:gd name="connsiteY74" fmla="*/ 1462212 h 2251389"/>
              <a:gd name="connsiteX75" fmla="*/ 7692096 w 10915134"/>
              <a:gd name="connsiteY75" fmla="*/ 1462163 h 2251389"/>
              <a:gd name="connsiteX76" fmla="*/ 7674689 w 10915134"/>
              <a:gd name="connsiteY76" fmla="*/ 1477613 h 2251389"/>
              <a:gd name="connsiteX77" fmla="*/ 7665348 w 10915134"/>
              <a:gd name="connsiteY77" fmla="*/ 1483862 h 2251389"/>
              <a:gd name="connsiteX78" fmla="*/ 7606276 w 10915134"/>
              <a:gd name="connsiteY78" fmla="*/ 1538521 h 2251389"/>
              <a:gd name="connsiteX79" fmla="*/ 7504695 w 10915134"/>
              <a:gd name="connsiteY79" fmla="*/ 1566686 h 2251389"/>
              <a:gd name="connsiteX80" fmla="*/ 7401270 w 10915134"/>
              <a:gd name="connsiteY80" fmla="*/ 1597361 h 2251389"/>
              <a:gd name="connsiteX81" fmla="*/ 7320321 w 10915134"/>
              <a:gd name="connsiteY81" fmla="*/ 1619535 h 2251389"/>
              <a:gd name="connsiteX82" fmla="*/ 7149526 w 10915134"/>
              <a:gd name="connsiteY82" fmla="*/ 1743630 h 2251389"/>
              <a:gd name="connsiteX83" fmla="*/ 7105391 w 10915134"/>
              <a:gd name="connsiteY83" fmla="*/ 1752328 h 2251389"/>
              <a:gd name="connsiteX84" fmla="*/ 7071654 w 10915134"/>
              <a:gd name="connsiteY84" fmla="*/ 1785091 h 2251389"/>
              <a:gd name="connsiteX85" fmla="*/ 7054359 w 10915134"/>
              <a:gd name="connsiteY85" fmla="*/ 1782439 h 2251389"/>
              <a:gd name="connsiteX86" fmla="*/ 7051319 w 10915134"/>
              <a:gd name="connsiteY86" fmla="*/ 1781706 h 2251389"/>
              <a:gd name="connsiteX87" fmla="*/ 7040377 w 10915134"/>
              <a:gd name="connsiteY87" fmla="*/ 1784767 h 2251389"/>
              <a:gd name="connsiteX88" fmla="*/ 7035771 w 10915134"/>
              <a:gd name="connsiteY88" fmla="*/ 1778137 h 2251389"/>
              <a:gd name="connsiteX89" fmla="*/ 7018208 w 10915134"/>
              <a:gd name="connsiteY89" fmla="*/ 1777373 h 2251389"/>
              <a:gd name="connsiteX90" fmla="*/ 6998493 w 10915134"/>
              <a:gd name="connsiteY90" fmla="*/ 1785098 h 2251389"/>
              <a:gd name="connsiteX91" fmla="*/ 6928288 w 10915134"/>
              <a:gd name="connsiteY91" fmla="*/ 1811732 h 2251389"/>
              <a:gd name="connsiteX92" fmla="*/ 6917773 w 10915134"/>
              <a:gd name="connsiteY92" fmla="*/ 1820666 h 2251389"/>
              <a:gd name="connsiteX93" fmla="*/ 6881789 w 10915134"/>
              <a:gd name="connsiteY93" fmla="*/ 1828309 h 2251389"/>
              <a:gd name="connsiteX94" fmla="*/ 6879926 w 10915134"/>
              <a:gd name="connsiteY94" fmla="*/ 1830591 h 2251389"/>
              <a:gd name="connsiteX95" fmla="*/ 6845508 w 10915134"/>
              <a:gd name="connsiteY95" fmla="*/ 1841035 h 2251389"/>
              <a:gd name="connsiteX96" fmla="*/ 6786683 w 10915134"/>
              <a:gd name="connsiteY96" fmla="*/ 1868367 h 2251389"/>
              <a:gd name="connsiteX97" fmla="*/ 6773874 w 10915134"/>
              <a:gd name="connsiteY97" fmla="*/ 1863267 h 2251389"/>
              <a:gd name="connsiteX98" fmla="*/ 6771241 w 10915134"/>
              <a:gd name="connsiteY98" fmla="*/ 1859449 h 2251389"/>
              <a:gd name="connsiteX99" fmla="*/ 6755065 w 10915134"/>
              <a:gd name="connsiteY99" fmla="*/ 1866822 h 2251389"/>
              <a:gd name="connsiteX100" fmla="*/ 6740854 w 10915134"/>
              <a:gd name="connsiteY100" fmla="*/ 1865352 h 2251389"/>
              <a:gd name="connsiteX101" fmla="*/ 6730997 w 10915134"/>
              <a:gd name="connsiteY101" fmla="*/ 1874155 h 2251389"/>
              <a:gd name="connsiteX102" fmla="*/ 6714212 w 10915134"/>
              <a:gd name="connsiteY102" fmla="*/ 1876293 h 2251389"/>
              <a:gd name="connsiteX103" fmla="*/ 6693130 w 10915134"/>
              <a:gd name="connsiteY103" fmla="*/ 1876808 h 2251389"/>
              <a:gd name="connsiteX104" fmla="*/ 6674405 w 10915134"/>
              <a:gd name="connsiteY104" fmla="*/ 1873459 h 2251389"/>
              <a:gd name="connsiteX105" fmla="*/ 6647714 w 10915134"/>
              <a:gd name="connsiteY105" fmla="*/ 1878941 h 2251389"/>
              <a:gd name="connsiteX106" fmla="*/ 6586613 w 10915134"/>
              <a:gd name="connsiteY106" fmla="*/ 1887053 h 2251389"/>
              <a:gd name="connsiteX107" fmla="*/ 6540424 w 10915134"/>
              <a:gd name="connsiteY107" fmla="*/ 1893269 h 2251389"/>
              <a:gd name="connsiteX108" fmla="*/ 6460034 w 10915134"/>
              <a:gd name="connsiteY108" fmla="*/ 1911286 h 2251389"/>
              <a:gd name="connsiteX109" fmla="*/ 6445449 w 10915134"/>
              <a:gd name="connsiteY109" fmla="*/ 1926499 h 2251389"/>
              <a:gd name="connsiteX110" fmla="*/ 6407092 w 10915134"/>
              <a:gd name="connsiteY110" fmla="*/ 1921993 h 2251389"/>
              <a:gd name="connsiteX111" fmla="*/ 6396332 w 10915134"/>
              <a:gd name="connsiteY111" fmla="*/ 1907025 h 2251389"/>
              <a:gd name="connsiteX112" fmla="*/ 6347048 w 10915134"/>
              <a:gd name="connsiteY112" fmla="*/ 1912130 h 2251389"/>
              <a:gd name="connsiteX113" fmla="*/ 6302270 w 10915134"/>
              <a:gd name="connsiteY113" fmla="*/ 1933613 h 2251389"/>
              <a:gd name="connsiteX114" fmla="*/ 6243078 w 10915134"/>
              <a:gd name="connsiteY114" fmla="*/ 1945644 h 2251389"/>
              <a:gd name="connsiteX115" fmla="*/ 6207738 w 10915134"/>
              <a:gd name="connsiteY115" fmla="*/ 1953011 h 2251389"/>
              <a:gd name="connsiteX116" fmla="*/ 6108781 w 10915134"/>
              <a:gd name="connsiteY116" fmla="*/ 1959474 h 2251389"/>
              <a:gd name="connsiteX117" fmla="*/ 6103698 w 10915134"/>
              <a:gd name="connsiteY117" fmla="*/ 1959304 h 2251389"/>
              <a:gd name="connsiteX118" fmla="*/ 6087017 w 10915134"/>
              <a:gd name="connsiteY118" fmla="*/ 1969078 h 2251389"/>
              <a:gd name="connsiteX119" fmla="*/ 6086313 w 10915134"/>
              <a:gd name="connsiteY119" fmla="*/ 1971580 h 2251389"/>
              <a:gd name="connsiteX120" fmla="*/ 6024291 w 10915134"/>
              <a:gd name="connsiteY120" fmla="*/ 1966761 h 2251389"/>
              <a:gd name="connsiteX121" fmla="*/ 6016853 w 10915134"/>
              <a:gd name="connsiteY121" fmla="*/ 1970526 h 2251389"/>
              <a:gd name="connsiteX122" fmla="*/ 5975404 w 10915134"/>
              <a:gd name="connsiteY122" fmla="*/ 1961749 h 2251389"/>
              <a:gd name="connsiteX123" fmla="*/ 5954536 w 10915134"/>
              <a:gd name="connsiteY123" fmla="*/ 1960220 h 2251389"/>
              <a:gd name="connsiteX124" fmla="*/ 5917280 w 10915134"/>
              <a:gd name="connsiteY124" fmla="*/ 1954478 h 2251389"/>
              <a:gd name="connsiteX125" fmla="*/ 5914232 w 10915134"/>
              <a:gd name="connsiteY125" fmla="*/ 1956919 h 2251389"/>
              <a:gd name="connsiteX126" fmla="*/ 5906850 w 10915134"/>
              <a:gd name="connsiteY126" fmla="*/ 1954702 h 2251389"/>
              <a:gd name="connsiteX127" fmla="*/ 5901461 w 10915134"/>
              <a:gd name="connsiteY127" fmla="*/ 1957577 h 2251389"/>
              <a:gd name="connsiteX128" fmla="*/ 5895317 w 10915134"/>
              <a:gd name="connsiteY128" fmla="*/ 1956828 h 2251389"/>
              <a:gd name="connsiteX129" fmla="*/ 5831128 w 10915134"/>
              <a:gd name="connsiteY129" fmla="*/ 1968382 h 2251389"/>
              <a:gd name="connsiteX130" fmla="*/ 5817261 w 10915134"/>
              <a:gd name="connsiteY130" fmla="*/ 1966124 h 2251389"/>
              <a:gd name="connsiteX131" fmla="*/ 5806791 w 10915134"/>
              <a:gd name="connsiteY131" fmla="*/ 1974713 h 2251389"/>
              <a:gd name="connsiteX132" fmla="*/ 5762574 w 10915134"/>
              <a:gd name="connsiteY132" fmla="*/ 1976973 h 2251389"/>
              <a:gd name="connsiteX133" fmla="*/ 5747297 w 10915134"/>
              <a:gd name="connsiteY133" fmla="*/ 1970252 h 2251389"/>
              <a:gd name="connsiteX134" fmla="*/ 5733169 w 10915134"/>
              <a:gd name="connsiteY134" fmla="*/ 1965433 h 2251389"/>
              <a:gd name="connsiteX135" fmla="*/ 5731338 w 10915134"/>
              <a:gd name="connsiteY135" fmla="*/ 1965447 h 2251389"/>
              <a:gd name="connsiteX136" fmla="*/ 5712957 w 10915134"/>
              <a:gd name="connsiteY136" fmla="*/ 1965596 h 2251389"/>
              <a:gd name="connsiteX137" fmla="*/ 5678760 w 10915134"/>
              <a:gd name="connsiteY137" fmla="*/ 1965873 h 2251389"/>
              <a:gd name="connsiteX138" fmla="*/ 5612457 w 10915134"/>
              <a:gd name="connsiteY138" fmla="*/ 1972287 h 2251389"/>
              <a:gd name="connsiteX139" fmla="*/ 5462439 w 10915134"/>
              <a:gd name="connsiteY139" fmla="*/ 1941766 h 2251389"/>
              <a:gd name="connsiteX140" fmla="*/ 5249426 w 10915134"/>
              <a:gd name="connsiteY140" fmla="*/ 1957993 h 2251389"/>
              <a:gd name="connsiteX141" fmla="*/ 4795460 w 10915134"/>
              <a:gd name="connsiteY141" fmla="*/ 2018541 h 2251389"/>
              <a:gd name="connsiteX142" fmla="*/ 4698875 w 10915134"/>
              <a:gd name="connsiteY142" fmla="*/ 2031693 h 2251389"/>
              <a:gd name="connsiteX143" fmla="*/ 4635334 w 10915134"/>
              <a:gd name="connsiteY143" fmla="*/ 2035504 h 2251389"/>
              <a:gd name="connsiteX144" fmla="*/ 4529228 w 10915134"/>
              <a:gd name="connsiteY144" fmla="*/ 2076609 h 2251389"/>
              <a:gd name="connsiteX145" fmla="*/ 4408461 w 10915134"/>
              <a:gd name="connsiteY145" fmla="*/ 2090939 h 2251389"/>
              <a:gd name="connsiteX146" fmla="*/ 4254651 w 10915134"/>
              <a:gd name="connsiteY146" fmla="*/ 2101730 h 2251389"/>
              <a:gd name="connsiteX147" fmla="*/ 4213233 w 10915134"/>
              <a:gd name="connsiteY147" fmla="*/ 2120326 h 2251389"/>
              <a:gd name="connsiteX148" fmla="*/ 4153938 w 10915134"/>
              <a:gd name="connsiteY148" fmla="*/ 2137520 h 2251389"/>
              <a:gd name="connsiteX149" fmla="*/ 4050969 w 10915134"/>
              <a:gd name="connsiteY149" fmla="*/ 2177971 h 2251389"/>
              <a:gd name="connsiteX150" fmla="*/ 3933162 w 10915134"/>
              <a:gd name="connsiteY150" fmla="*/ 2199509 h 2251389"/>
              <a:gd name="connsiteX151" fmla="*/ 3797609 w 10915134"/>
              <a:gd name="connsiteY151" fmla="*/ 2185813 h 2251389"/>
              <a:gd name="connsiteX152" fmla="*/ 3723511 w 10915134"/>
              <a:gd name="connsiteY152" fmla="*/ 2185401 h 2251389"/>
              <a:gd name="connsiteX153" fmla="*/ 3478465 w 10915134"/>
              <a:gd name="connsiteY153" fmla="*/ 2181087 h 2251389"/>
              <a:gd name="connsiteX154" fmla="*/ 3308996 w 10915134"/>
              <a:gd name="connsiteY154" fmla="*/ 2177978 h 2251389"/>
              <a:gd name="connsiteX155" fmla="*/ 3260282 w 10915134"/>
              <a:gd name="connsiteY155" fmla="*/ 2194479 h 2251389"/>
              <a:gd name="connsiteX156" fmla="*/ 3178557 w 10915134"/>
              <a:gd name="connsiteY156" fmla="*/ 2221451 h 2251389"/>
              <a:gd name="connsiteX157" fmla="*/ 3097074 w 10915134"/>
              <a:gd name="connsiteY157" fmla="*/ 2229837 h 2251389"/>
              <a:gd name="connsiteX158" fmla="*/ 3029944 w 10915134"/>
              <a:gd name="connsiteY158" fmla="*/ 2248531 h 2251389"/>
              <a:gd name="connsiteX159" fmla="*/ 2964870 w 10915134"/>
              <a:gd name="connsiteY159" fmla="*/ 2251389 h 2251389"/>
              <a:gd name="connsiteX160" fmla="*/ 2931496 w 10915134"/>
              <a:gd name="connsiteY160" fmla="*/ 2243024 h 2251389"/>
              <a:gd name="connsiteX161" fmla="*/ 2892959 w 10915134"/>
              <a:gd name="connsiteY161" fmla="*/ 2233969 h 2251389"/>
              <a:gd name="connsiteX162" fmla="*/ 2839074 w 10915134"/>
              <a:gd name="connsiteY162" fmla="*/ 2225008 h 2251389"/>
              <a:gd name="connsiteX163" fmla="*/ 2693779 w 10915134"/>
              <a:gd name="connsiteY163" fmla="*/ 2231570 h 2251389"/>
              <a:gd name="connsiteX164" fmla="*/ 2523799 w 10915134"/>
              <a:gd name="connsiteY164" fmla="*/ 2236547 h 2251389"/>
              <a:gd name="connsiteX165" fmla="*/ 2340069 w 10915134"/>
              <a:gd name="connsiteY165" fmla="*/ 2220699 h 2251389"/>
              <a:gd name="connsiteX166" fmla="*/ 2076408 w 10915134"/>
              <a:gd name="connsiteY166" fmla="*/ 2194398 h 2251389"/>
              <a:gd name="connsiteX167" fmla="*/ 1983593 w 10915134"/>
              <a:gd name="connsiteY167" fmla="*/ 2219360 h 2251389"/>
              <a:gd name="connsiteX168" fmla="*/ 1853105 w 10915134"/>
              <a:gd name="connsiteY168" fmla="*/ 2214141 h 2251389"/>
              <a:gd name="connsiteX169" fmla="*/ 1748511 w 10915134"/>
              <a:gd name="connsiteY169" fmla="*/ 2178472 h 2251389"/>
              <a:gd name="connsiteX170" fmla="*/ 1633422 w 10915134"/>
              <a:gd name="connsiteY170" fmla="*/ 2143415 h 2251389"/>
              <a:gd name="connsiteX171" fmla="*/ 1558946 w 10915134"/>
              <a:gd name="connsiteY171" fmla="*/ 2128843 h 2251389"/>
              <a:gd name="connsiteX172" fmla="*/ 1385344 w 10915134"/>
              <a:gd name="connsiteY172" fmla="*/ 2124817 h 2251389"/>
              <a:gd name="connsiteX173" fmla="*/ 1227473 w 10915134"/>
              <a:gd name="connsiteY173" fmla="*/ 2113291 h 2251389"/>
              <a:gd name="connsiteX174" fmla="*/ 1088711 w 10915134"/>
              <a:gd name="connsiteY174" fmla="*/ 2097947 h 2251389"/>
              <a:gd name="connsiteX175" fmla="*/ 939259 w 10915134"/>
              <a:gd name="connsiteY175" fmla="*/ 2073411 h 2251389"/>
              <a:gd name="connsiteX176" fmla="*/ 914345 w 10915134"/>
              <a:gd name="connsiteY176" fmla="*/ 2063135 h 2251389"/>
              <a:gd name="connsiteX177" fmla="*/ 879393 w 10915134"/>
              <a:gd name="connsiteY177" fmla="*/ 2068419 h 2251389"/>
              <a:gd name="connsiteX178" fmla="*/ 739242 w 10915134"/>
              <a:gd name="connsiteY178" fmla="*/ 2091539 h 2251389"/>
              <a:gd name="connsiteX179" fmla="*/ 628509 w 10915134"/>
              <a:gd name="connsiteY179" fmla="*/ 2108134 h 2251389"/>
              <a:gd name="connsiteX180" fmla="*/ 508046 w 10915134"/>
              <a:gd name="connsiteY180" fmla="*/ 2109851 h 2251389"/>
              <a:gd name="connsiteX181" fmla="*/ 408793 w 10915134"/>
              <a:gd name="connsiteY181" fmla="*/ 2105335 h 2251389"/>
              <a:gd name="connsiteX182" fmla="*/ 259142 w 10915134"/>
              <a:gd name="connsiteY182" fmla="*/ 2115883 h 2251389"/>
              <a:gd name="connsiteX183" fmla="*/ 91266 w 10915134"/>
              <a:gd name="connsiteY183" fmla="*/ 2135533 h 2251389"/>
              <a:gd name="connsiteX184" fmla="*/ 12251 w 10915134"/>
              <a:gd name="connsiteY184" fmla="*/ 2121489 h 2251389"/>
              <a:gd name="connsiteX185" fmla="*/ 0 w 10915134"/>
              <a:gd name="connsiteY185" fmla="*/ 2122164 h 2251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10915134" h="2251389">
                <a:moveTo>
                  <a:pt x="0" y="0"/>
                </a:moveTo>
                <a:lnTo>
                  <a:pt x="10915134" y="0"/>
                </a:lnTo>
                <a:lnTo>
                  <a:pt x="10882980" y="49990"/>
                </a:lnTo>
                <a:cubicBezTo>
                  <a:pt x="10880871" y="52147"/>
                  <a:pt x="10836905" y="107867"/>
                  <a:pt x="10834795" y="110024"/>
                </a:cubicBezTo>
                <a:cubicBezTo>
                  <a:pt x="10820319" y="128194"/>
                  <a:pt x="10762503" y="175620"/>
                  <a:pt x="10738392" y="165813"/>
                </a:cubicBezTo>
                <a:cubicBezTo>
                  <a:pt x="10748670" y="186392"/>
                  <a:pt x="10638347" y="188684"/>
                  <a:pt x="10633692" y="209264"/>
                </a:cubicBezTo>
                <a:cubicBezTo>
                  <a:pt x="10631767" y="225908"/>
                  <a:pt x="10597419" y="233945"/>
                  <a:pt x="10586800" y="239716"/>
                </a:cubicBezTo>
                <a:cubicBezTo>
                  <a:pt x="10579628" y="256520"/>
                  <a:pt x="10520682" y="224915"/>
                  <a:pt x="10501658" y="307174"/>
                </a:cubicBezTo>
                <a:cubicBezTo>
                  <a:pt x="10447727" y="313339"/>
                  <a:pt x="10447126" y="425780"/>
                  <a:pt x="10404067" y="412395"/>
                </a:cubicBezTo>
                <a:cubicBezTo>
                  <a:pt x="10392937" y="413598"/>
                  <a:pt x="10388815" y="467371"/>
                  <a:pt x="10380953" y="472334"/>
                </a:cubicBezTo>
                <a:lnTo>
                  <a:pt x="10341416" y="504774"/>
                </a:lnTo>
                <a:lnTo>
                  <a:pt x="10326329" y="523459"/>
                </a:lnTo>
                <a:lnTo>
                  <a:pt x="10298289" y="532173"/>
                </a:lnTo>
                <a:cubicBezTo>
                  <a:pt x="10284422" y="535049"/>
                  <a:pt x="10265952" y="533199"/>
                  <a:pt x="10243127" y="540715"/>
                </a:cubicBezTo>
                <a:cubicBezTo>
                  <a:pt x="10203910" y="562831"/>
                  <a:pt x="10165274" y="534580"/>
                  <a:pt x="10141243" y="592343"/>
                </a:cubicBezTo>
                <a:cubicBezTo>
                  <a:pt x="10059374" y="598371"/>
                  <a:pt x="10021953" y="650378"/>
                  <a:pt x="9940352" y="631518"/>
                </a:cubicBezTo>
                <a:cubicBezTo>
                  <a:pt x="9959797" y="646419"/>
                  <a:pt x="9860152" y="623282"/>
                  <a:pt x="9836226" y="660496"/>
                </a:cubicBezTo>
                <a:cubicBezTo>
                  <a:pt x="9788121" y="672556"/>
                  <a:pt x="9760988" y="668531"/>
                  <a:pt x="9686899" y="683782"/>
                </a:cubicBezTo>
                <a:cubicBezTo>
                  <a:pt x="9623800" y="700369"/>
                  <a:pt x="9613948" y="700871"/>
                  <a:pt x="9578209" y="709781"/>
                </a:cubicBezTo>
                <a:lnTo>
                  <a:pt x="9437298" y="757337"/>
                </a:lnTo>
                <a:lnTo>
                  <a:pt x="9435498" y="759689"/>
                </a:lnTo>
                <a:cubicBezTo>
                  <a:pt x="9426240" y="765982"/>
                  <a:pt x="9419508" y="766527"/>
                  <a:pt x="9413910" y="764531"/>
                </a:cubicBezTo>
                <a:lnTo>
                  <a:pt x="9361370" y="760593"/>
                </a:lnTo>
                <a:lnTo>
                  <a:pt x="9356626" y="764594"/>
                </a:lnTo>
                <a:lnTo>
                  <a:pt x="9311281" y="769260"/>
                </a:lnTo>
                <a:cubicBezTo>
                  <a:pt x="9311245" y="769953"/>
                  <a:pt x="9311210" y="770644"/>
                  <a:pt x="9311173" y="771337"/>
                </a:cubicBezTo>
                <a:cubicBezTo>
                  <a:pt x="9309900" y="776105"/>
                  <a:pt x="9307010" y="779823"/>
                  <a:pt x="9300658" y="781452"/>
                </a:cubicBezTo>
                <a:cubicBezTo>
                  <a:pt x="9318003" y="808459"/>
                  <a:pt x="9299643" y="793767"/>
                  <a:pt x="9279376" y="796188"/>
                </a:cubicBezTo>
                <a:cubicBezTo>
                  <a:pt x="9260850" y="809309"/>
                  <a:pt x="9206021" y="849156"/>
                  <a:pt x="9189502" y="860175"/>
                </a:cubicBezTo>
                <a:lnTo>
                  <a:pt x="9180260" y="862300"/>
                </a:lnTo>
                <a:cubicBezTo>
                  <a:pt x="9180236" y="862466"/>
                  <a:pt x="9180211" y="862633"/>
                  <a:pt x="9180186" y="862799"/>
                </a:cubicBezTo>
                <a:cubicBezTo>
                  <a:pt x="9178407" y="864232"/>
                  <a:pt x="9175456" y="865295"/>
                  <a:pt x="9170652" y="865945"/>
                </a:cubicBezTo>
                <a:lnTo>
                  <a:pt x="9145484" y="870300"/>
                </a:lnTo>
                <a:lnTo>
                  <a:pt x="9140031" y="874741"/>
                </a:lnTo>
                <a:lnTo>
                  <a:pt x="9138892" y="880860"/>
                </a:lnTo>
                <a:lnTo>
                  <a:pt x="9107257" y="903704"/>
                </a:lnTo>
                <a:cubicBezTo>
                  <a:pt x="9091321" y="899193"/>
                  <a:pt x="9043942" y="941365"/>
                  <a:pt x="9034880" y="948837"/>
                </a:cubicBezTo>
                <a:lnTo>
                  <a:pt x="8950600" y="994853"/>
                </a:lnTo>
                <a:cubicBezTo>
                  <a:pt x="8865196" y="1081843"/>
                  <a:pt x="8818875" y="1077389"/>
                  <a:pt x="8753014" y="1118658"/>
                </a:cubicBezTo>
                <a:cubicBezTo>
                  <a:pt x="8692981" y="1124704"/>
                  <a:pt x="8636332" y="1128410"/>
                  <a:pt x="8581094" y="1153261"/>
                </a:cubicBezTo>
                <a:cubicBezTo>
                  <a:pt x="8538621" y="1164812"/>
                  <a:pt x="8511758" y="1169577"/>
                  <a:pt x="8498175" y="1187969"/>
                </a:cubicBezTo>
                <a:lnTo>
                  <a:pt x="8448788" y="1206463"/>
                </a:lnTo>
                <a:lnTo>
                  <a:pt x="8367996" y="1232783"/>
                </a:lnTo>
                <a:cubicBezTo>
                  <a:pt x="8367806" y="1234615"/>
                  <a:pt x="8367614" y="1236446"/>
                  <a:pt x="8367423" y="1238278"/>
                </a:cubicBezTo>
                <a:lnTo>
                  <a:pt x="8359640" y="1246782"/>
                </a:lnTo>
                <a:lnTo>
                  <a:pt x="8346100" y="1266142"/>
                </a:lnTo>
                <a:lnTo>
                  <a:pt x="8318833" y="1292714"/>
                </a:lnTo>
                <a:lnTo>
                  <a:pt x="8317719" y="1291904"/>
                </a:lnTo>
                <a:cubicBezTo>
                  <a:pt x="8314688" y="1290662"/>
                  <a:pt x="8311461" y="1290840"/>
                  <a:pt x="8307730" y="1293984"/>
                </a:cubicBezTo>
                <a:cubicBezTo>
                  <a:pt x="8294903" y="1295590"/>
                  <a:pt x="8255937" y="1295887"/>
                  <a:pt x="8240756" y="1301537"/>
                </a:cubicBezTo>
                <a:cubicBezTo>
                  <a:pt x="8233324" y="1310481"/>
                  <a:pt x="8225256" y="1319366"/>
                  <a:pt x="8216639" y="1327887"/>
                </a:cubicBezTo>
                <a:lnTo>
                  <a:pt x="8211337" y="1332570"/>
                </a:lnTo>
                <a:lnTo>
                  <a:pt x="8211048" y="1332403"/>
                </a:lnTo>
                <a:cubicBezTo>
                  <a:pt x="8209501" y="1332874"/>
                  <a:pt x="8207607" y="1334206"/>
                  <a:pt x="8205085" y="1336831"/>
                </a:cubicBezTo>
                <a:lnTo>
                  <a:pt x="8137554" y="1342145"/>
                </a:lnTo>
                <a:cubicBezTo>
                  <a:pt x="8105705" y="1354688"/>
                  <a:pt x="8080446" y="1339423"/>
                  <a:pt x="8054564" y="1367911"/>
                </a:cubicBezTo>
                <a:cubicBezTo>
                  <a:pt x="8024726" y="1379555"/>
                  <a:pt x="7996957" y="1380148"/>
                  <a:pt x="7973237" y="1397544"/>
                </a:cubicBezTo>
                <a:cubicBezTo>
                  <a:pt x="7961439" y="1393972"/>
                  <a:pt x="7951168" y="1394796"/>
                  <a:pt x="7944198" y="1410276"/>
                </a:cubicBezTo>
                <a:cubicBezTo>
                  <a:pt x="7915673" y="1417804"/>
                  <a:pt x="7905583" y="1403950"/>
                  <a:pt x="7890643" y="1424144"/>
                </a:cubicBezTo>
                <a:cubicBezTo>
                  <a:pt x="7869590" y="1403678"/>
                  <a:pt x="7870757" y="1414314"/>
                  <a:pt x="7864997" y="1425023"/>
                </a:cubicBezTo>
                <a:lnTo>
                  <a:pt x="7864067" y="1426002"/>
                </a:lnTo>
                <a:lnTo>
                  <a:pt x="7861153" y="1423038"/>
                </a:lnTo>
                <a:lnTo>
                  <a:pt x="7844586" y="1429169"/>
                </a:lnTo>
                <a:lnTo>
                  <a:pt x="7840350" y="1432451"/>
                </a:lnTo>
                <a:cubicBezTo>
                  <a:pt x="7837357" y="1434345"/>
                  <a:pt x="7835272" y="1435129"/>
                  <a:pt x="7833722" y="1435148"/>
                </a:cubicBezTo>
                <a:lnTo>
                  <a:pt x="7833492" y="1434901"/>
                </a:lnTo>
                <a:lnTo>
                  <a:pt x="7827413" y="1438043"/>
                </a:lnTo>
                <a:cubicBezTo>
                  <a:pt x="7817294" y="1444069"/>
                  <a:pt x="7807591" y="1450613"/>
                  <a:pt x="7798463" y="1457407"/>
                </a:cubicBezTo>
                <a:cubicBezTo>
                  <a:pt x="7789625" y="1446704"/>
                  <a:pt x="7769649" y="1464040"/>
                  <a:pt x="7759015" y="1458666"/>
                </a:cubicBezTo>
                <a:lnTo>
                  <a:pt x="7752684" y="1444792"/>
                </a:lnTo>
                <a:lnTo>
                  <a:pt x="7747867" y="1447976"/>
                </a:lnTo>
                <a:lnTo>
                  <a:pt x="7738750" y="1456574"/>
                </a:lnTo>
                <a:cubicBezTo>
                  <a:pt x="7737328" y="1457741"/>
                  <a:pt x="7736297" y="1457914"/>
                  <a:pt x="7735619" y="1456320"/>
                </a:cubicBezTo>
                <a:cubicBezTo>
                  <a:pt x="7730006" y="1457852"/>
                  <a:pt x="7711662" y="1464787"/>
                  <a:pt x="7705072" y="1465768"/>
                </a:cubicBezTo>
                <a:lnTo>
                  <a:pt x="7696073" y="1462212"/>
                </a:lnTo>
                <a:lnTo>
                  <a:pt x="7692096" y="1462163"/>
                </a:lnTo>
                <a:lnTo>
                  <a:pt x="7674689" y="1477613"/>
                </a:lnTo>
                <a:lnTo>
                  <a:pt x="7665348" y="1483862"/>
                </a:lnTo>
                <a:lnTo>
                  <a:pt x="7606276" y="1538521"/>
                </a:lnTo>
                <a:lnTo>
                  <a:pt x="7504695" y="1566686"/>
                </a:lnTo>
                <a:cubicBezTo>
                  <a:pt x="7473718" y="1603709"/>
                  <a:pt x="7404436" y="1554658"/>
                  <a:pt x="7401270" y="1597361"/>
                </a:cubicBezTo>
                <a:cubicBezTo>
                  <a:pt x="7369238" y="1613154"/>
                  <a:pt x="7363418" y="1605164"/>
                  <a:pt x="7320321" y="1619535"/>
                </a:cubicBezTo>
                <a:cubicBezTo>
                  <a:pt x="7280514" y="1668809"/>
                  <a:pt x="7198683" y="1708462"/>
                  <a:pt x="7149526" y="1743630"/>
                </a:cubicBezTo>
                <a:cubicBezTo>
                  <a:pt x="7114410" y="1721934"/>
                  <a:pt x="7136043" y="1746476"/>
                  <a:pt x="7105391" y="1752328"/>
                </a:cubicBezTo>
                <a:cubicBezTo>
                  <a:pt x="7119677" y="1779725"/>
                  <a:pt x="7066212" y="1749779"/>
                  <a:pt x="7071654" y="1785091"/>
                </a:cubicBezTo>
                <a:cubicBezTo>
                  <a:pt x="7065905" y="1785038"/>
                  <a:pt x="7060161" y="1783873"/>
                  <a:pt x="7054359" y="1782439"/>
                </a:cubicBezTo>
                <a:lnTo>
                  <a:pt x="7051319" y="1781706"/>
                </a:lnTo>
                <a:lnTo>
                  <a:pt x="7040377" y="1784767"/>
                </a:lnTo>
                <a:lnTo>
                  <a:pt x="7035771" y="1778137"/>
                </a:lnTo>
                <a:lnTo>
                  <a:pt x="7018208" y="1777373"/>
                </a:lnTo>
                <a:cubicBezTo>
                  <a:pt x="7011866" y="1778247"/>
                  <a:pt x="7005318" y="1780539"/>
                  <a:pt x="6998493" y="1785098"/>
                </a:cubicBezTo>
                <a:cubicBezTo>
                  <a:pt x="6983689" y="1806072"/>
                  <a:pt x="6952865" y="1800516"/>
                  <a:pt x="6928288" y="1811732"/>
                </a:cubicBezTo>
                <a:lnTo>
                  <a:pt x="6917773" y="1820666"/>
                </a:lnTo>
                <a:lnTo>
                  <a:pt x="6881789" y="1828309"/>
                </a:lnTo>
                <a:lnTo>
                  <a:pt x="6879926" y="1830591"/>
                </a:lnTo>
                <a:cubicBezTo>
                  <a:pt x="6873880" y="1832712"/>
                  <a:pt x="6861049" y="1834739"/>
                  <a:pt x="6845508" y="1841035"/>
                </a:cubicBezTo>
                <a:lnTo>
                  <a:pt x="6786683" y="1868367"/>
                </a:lnTo>
                <a:lnTo>
                  <a:pt x="6773874" y="1863267"/>
                </a:lnTo>
                <a:lnTo>
                  <a:pt x="6771241" y="1859449"/>
                </a:lnTo>
                <a:lnTo>
                  <a:pt x="6755065" y="1866822"/>
                </a:lnTo>
                <a:lnTo>
                  <a:pt x="6740854" y="1865352"/>
                </a:lnTo>
                <a:lnTo>
                  <a:pt x="6730997" y="1874155"/>
                </a:lnTo>
                <a:lnTo>
                  <a:pt x="6714212" y="1876293"/>
                </a:lnTo>
                <a:cubicBezTo>
                  <a:pt x="6707919" y="1876308"/>
                  <a:pt x="6700834" y="1876122"/>
                  <a:pt x="6693130" y="1876808"/>
                </a:cubicBezTo>
                <a:lnTo>
                  <a:pt x="6674405" y="1873459"/>
                </a:lnTo>
                <a:lnTo>
                  <a:pt x="6647714" y="1878941"/>
                </a:lnTo>
                <a:cubicBezTo>
                  <a:pt x="6627122" y="1883360"/>
                  <a:pt x="6607220" y="1886896"/>
                  <a:pt x="6586613" y="1887053"/>
                </a:cubicBezTo>
                <a:cubicBezTo>
                  <a:pt x="6572205" y="1895536"/>
                  <a:pt x="6557706" y="1900239"/>
                  <a:pt x="6540424" y="1893269"/>
                </a:cubicBezTo>
                <a:cubicBezTo>
                  <a:pt x="6497538" y="1902769"/>
                  <a:pt x="6490601" y="1917381"/>
                  <a:pt x="6460034" y="1911286"/>
                </a:cubicBezTo>
                <a:cubicBezTo>
                  <a:pt x="6453811" y="1919532"/>
                  <a:pt x="6449254" y="1924158"/>
                  <a:pt x="6445449" y="1926499"/>
                </a:cubicBezTo>
                <a:cubicBezTo>
                  <a:pt x="6434030" y="1933525"/>
                  <a:pt x="6429411" y="1919994"/>
                  <a:pt x="6407092" y="1921993"/>
                </a:cubicBezTo>
                <a:cubicBezTo>
                  <a:pt x="6382682" y="1922166"/>
                  <a:pt x="6418607" y="1903450"/>
                  <a:pt x="6396332" y="1907025"/>
                </a:cubicBezTo>
                <a:cubicBezTo>
                  <a:pt x="6376015" y="1918727"/>
                  <a:pt x="6367614" y="1898795"/>
                  <a:pt x="6347048" y="1912130"/>
                </a:cubicBezTo>
                <a:cubicBezTo>
                  <a:pt x="6360109" y="1925598"/>
                  <a:pt x="6297691" y="1920276"/>
                  <a:pt x="6302270" y="1933613"/>
                </a:cubicBezTo>
                <a:cubicBezTo>
                  <a:pt x="6272680" y="1919839"/>
                  <a:pt x="6273323" y="1945036"/>
                  <a:pt x="6243078" y="1945644"/>
                </a:cubicBezTo>
                <a:cubicBezTo>
                  <a:pt x="6226744" y="1941607"/>
                  <a:pt x="6216828" y="1942552"/>
                  <a:pt x="6207738" y="1953011"/>
                </a:cubicBezTo>
                <a:cubicBezTo>
                  <a:pt x="6131633" y="1932600"/>
                  <a:pt x="6170923" y="1959774"/>
                  <a:pt x="6108781" y="1959474"/>
                </a:cubicBezTo>
                <a:lnTo>
                  <a:pt x="6103698" y="1959304"/>
                </a:lnTo>
                <a:lnTo>
                  <a:pt x="6087017" y="1969078"/>
                </a:lnTo>
                <a:cubicBezTo>
                  <a:pt x="6086783" y="1969912"/>
                  <a:pt x="6086547" y="1970745"/>
                  <a:pt x="6086313" y="1971580"/>
                </a:cubicBezTo>
                <a:lnTo>
                  <a:pt x="6024291" y="1966761"/>
                </a:lnTo>
                <a:lnTo>
                  <a:pt x="6016853" y="1970526"/>
                </a:lnTo>
                <a:lnTo>
                  <a:pt x="5975404" y="1961749"/>
                </a:lnTo>
                <a:lnTo>
                  <a:pt x="5954536" y="1960220"/>
                </a:lnTo>
                <a:lnTo>
                  <a:pt x="5917280" y="1954478"/>
                </a:lnTo>
                <a:lnTo>
                  <a:pt x="5914232" y="1956919"/>
                </a:lnTo>
                <a:lnTo>
                  <a:pt x="5906850" y="1954702"/>
                </a:lnTo>
                <a:lnTo>
                  <a:pt x="5901461" y="1957577"/>
                </a:lnTo>
                <a:lnTo>
                  <a:pt x="5895317" y="1956828"/>
                </a:lnTo>
                <a:cubicBezTo>
                  <a:pt x="5883595" y="1958629"/>
                  <a:pt x="5844137" y="1966833"/>
                  <a:pt x="5831128" y="1968382"/>
                </a:cubicBezTo>
                <a:lnTo>
                  <a:pt x="5817261" y="1966124"/>
                </a:lnTo>
                <a:lnTo>
                  <a:pt x="5806791" y="1974713"/>
                </a:lnTo>
                <a:lnTo>
                  <a:pt x="5762574" y="1976973"/>
                </a:lnTo>
                <a:lnTo>
                  <a:pt x="5747297" y="1970252"/>
                </a:lnTo>
                <a:lnTo>
                  <a:pt x="5733169" y="1965433"/>
                </a:lnTo>
                <a:lnTo>
                  <a:pt x="5731338" y="1965447"/>
                </a:lnTo>
                <a:lnTo>
                  <a:pt x="5712957" y="1965596"/>
                </a:lnTo>
                <a:lnTo>
                  <a:pt x="5678760" y="1965873"/>
                </a:lnTo>
                <a:cubicBezTo>
                  <a:pt x="5656934" y="1966331"/>
                  <a:pt x="5634795" y="1967772"/>
                  <a:pt x="5612457" y="1972287"/>
                </a:cubicBezTo>
                <a:cubicBezTo>
                  <a:pt x="5527023" y="1949966"/>
                  <a:pt x="5534401" y="1947926"/>
                  <a:pt x="5462439" y="1941766"/>
                </a:cubicBezTo>
                <a:cubicBezTo>
                  <a:pt x="5427425" y="1917624"/>
                  <a:pt x="5291183" y="1960519"/>
                  <a:pt x="5249426" y="1957993"/>
                </a:cubicBezTo>
                <a:cubicBezTo>
                  <a:pt x="5146406" y="1973328"/>
                  <a:pt x="4927624" y="2044719"/>
                  <a:pt x="4795460" y="2018541"/>
                </a:cubicBezTo>
                <a:cubicBezTo>
                  <a:pt x="4762844" y="2022395"/>
                  <a:pt x="4718233" y="2031407"/>
                  <a:pt x="4698875" y="2031693"/>
                </a:cubicBezTo>
                <a:lnTo>
                  <a:pt x="4635334" y="2035504"/>
                </a:lnTo>
                <a:lnTo>
                  <a:pt x="4529228" y="2076609"/>
                </a:lnTo>
                <a:cubicBezTo>
                  <a:pt x="4475152" y="2050383"/>
                  <a:pt x="4475600" y="2080729"/>
                  <a:pt x="4408461" y="2090939"/>
                </a:cubicBezTo>
                <a:cubicBezTo>
                  <a:pt x="4383821" y="2082708"/>
                  <a:pt x="4268804" y="2082966"/>
                  <a:pt x="4254651" y="2101730"/>
                </a:cubicBezTo>
                <a:cubicBezTo>
                  <a:pt x="4238862" y="2106286"/>
                  <a:pt x="4220313" y="2100544"/>
                  <a:pt x="4213233" y="2120326"/>
                </a:cubicBezTo>
                <a:cubicBezTo>
                  <a:pt x="4201430" y="2144259"/>
                  <a:pt x="4145731" y="2110137"/>
                  <a:pt x="4153938" y="2137520"/>
                </a:cubicBezTo>
                <a:cubicBezTo>
                  <a:pt x="4114396" y="2114195"/>
                  <a:pt x="4083806" y="2164553"/>
                  <a:pt x="4050969" y="2177971"/>
                </a:cubicBezTo>
                <a:cubicBezTo>
                  <a:pt x="4019767" y="2177378"/>
                  <a:pt x="4005088" y="2190554"/>
                  <a:pt x="3933162" y="2199509"/>
                </a:cubicBezTo>
                <a:cubicBezTo>
                  <a:pt x="3898830" y="2172322"/>
                  <a:pt x="3861284" y="2221170"/>
                  <a:pt x="3797609" y="2185813"/>
                </a:cubicBezTo>
                <a:cubicBezTo>
                  <a:pt x="3795667" y="2189772"/>
                  <a:pt x="3776702" y="2186188"/>
                  <a:pt x="3723511" y="2185401"/>
                </a:cubicBezTo>
                <a:cubicBezTo>
                  <a:pt x="3670320" y="2184613"/>
                  <a:pt x="3558625" y="2184230"/>
                  <a:pt x="3478465" y="2181087"/>
                </a:cubicBezTo>
                <a:cubicBezTo>
                  <a:pt x="3387474" y="2181789"/>
                  <a:pt x="3428499" y="2219948"/>
                  <a:pt x="3308996" y="2177978"/>
                </a:cubicBezTo>
                <a:cubicBezTo>
                  <a:pt x="3299910" y="2200517"/>
                  <a:pt x="3285785" y="2202748"/>
                  <a:pt x="3260282" y="2194479"/>
                </a:cubicBezTo>
                <a:cubicBezTo>
                  <a:pt x="3216295" y="2196427"/>
                  <a:pt x="3227371" y="2250251"/>
                  <a:pt x="3178557" y="2221451"/>
                </a:cubicBezTo>
                <a:cubicBezTo>
                  <a:pt x="3146795" y="2234329"/>
                  <a:pt x="3117401" y="2220418"/>
                  <a:pt x="3097074" y="2229837"/>
                </a:cubicBezTo>
                <a:lnTo>
                  <a:pt x="3029944" y="2248531"/>
                </a:lnTo>
                <a:cubicBezTo>
                  <a:pt x="2992804" y="2254069"/>
                  <a:pt x="2982389" y="2213943"/>
                  <a:pt x="2964870" y="2251389"/>
                </a:cubicBezTo>
                <a:lnTo>
                  <a:pt x="2931496" y="2243024"/>
                </a:lnTo>
                <a:lnTo>
                  <a:pt x="2892959" y="2233969"/>
                </a:lnTo>
                <a:cubicBezTo>
                  <a:pt x="2872669" y="2227791"/>
                  <a:pt x="2882203" y="2234774"/>
                  <a:pt x="2839074" y="2225008"/>
                </a:cubicBezTo>
                <a:cubicBezTo>
                  <a:pt x="2811442" y="2251884"/>
                  <a:pt x="2766379" y="2232117"/>
                  <a:pt x="2693779" y="2231570"/>
                </a:cubicBezTo>
                <a:lnTo>
                  <a:pt x="2523799" y="2236547"/>
                </a:lnTo>
                <a:cubicBezTo>
                  <a:pt x="2466172" y="2242686"/>
                  <a:pt x="2414634" y="2227724"/>
                  <a:pt x="2340069" y="2220699"/>
                </a:cubicBezTo>
                <a:cubicBezTo>
                  <a:pt x="2265503" y="2213674"/>
                  <a:pt x="2139796" y="2191971"/>
                  <a:pt x="2076408" y="2194398"/>
                </a:cubicBezTo>
                <a:cubicBezTo>
                  <a:pt x="2032508" y="2197562"/>
                  <a:pt x="2027933" y="2185141"/>
                  <a:pt x="1983593" y="2219360"/>
                </a:cubicBezTo>
                <a:cubicBezTo>
                  <a:pt x="1947094" y="2209205"/>
                  <a:pt x="1890960" y="2218305"/>
                  <a:pt x="1853105" y="2214141"/>
                </a:cubicBezTo>
                <a:cubicBezTo>
                  <a:pt x="1825748" y="2216625"/>
                  <a:pt x="1783192" y="2179879"/>
                  <a:pt x="1748511" y="2178472"/>
                </a:cubicBezTo>
                <a:cubicBezTo>
                  <a:pt x="1703498" y="2196202"/>
                  <a:pt x="1694831" y="2157630"/>
                  <a:pt x="1633422" y="2143415"/>
                </a:cubicBezTo>
                <a:cubicBezTo>
                  <a:pt x="1607630" y="2161065"/>
                  <a:pt x="1579060" y="2145077"/>
                  <a:pt x="1558946" y="2128843"/>
                </a:cubicBezTo>
                <a:cubicBezTo>
                  <a:pt x="1499069" y="2134267"/>
                  <a:pt x="1452565" y="2133855"/>
                  <a:pt x="1385344" y="2124817"/>
                </a:cubicBezTo>
                <a:cubicBezTo>
                  <a:pt x="1312492" y="2145463"/>
                  <a:pt x="1299315" y="2122756"/>
                  <a:pt x="1227473" y="2113291"/>
                </a:cubicBezTo>
                <a:cubicBezTo>
                  <a:pt x="1199075" y="2120045"/>
                  <a:pt x="1149241" y="2095660"/>
                  <a:pt x="1088711" y="2097947"/>
                </a:cubicBezTo>
                <a:cubicBezTo>
                  <a:pt x="1048569" y="2095382"/>
                  <a:pt x="1091396" y="2061344"/>
                  <a:pt x="939259" y="2073411"/>
                </a:cubicBezTo>
                <a:cubicBezTo>
                  <a:pt x="930603" y="2080267"/>
                  <a:pt x="912274" y="2072716"/>
                  <a:pt x="914345" y="2063135"/>
                </a:cubicBezTo>
                <a:cubicBezTo>
                  <a:pt x="904674" y="2065915"/>
                  <a:pt x="881392" y="2083881"/>
                  <a:pt x="879393" y="2068419"/>
                </a:cubicBezTo>
                <a:cubicBezTo>
                  <a:pt x="831068" y="2065554"/>
                  <a:pt x="782797" y="2073516"/>
                  <a:pt x="739242" y="2091539"/>
                </a:cubicBezTo>
                <a:cubicBezTo>
                  <a:pt x="713063" y="2085924"/>
                  <a:pt x="685973" y="2097939"/>
                  <a:pt x="628509" y="2108134"/>
                </a:cubicBezTo>
                <a:cubicBezTo>
                  <a:pt x="575136" y="2076613"/>
                  <a:pt x="570057" y="2131408"/>
                  <a:pt x="508046" y="2109851"/>
                </a:cubicBezTo>
                <a:cubicBezTo>
                  <a:pt x="473420" y="2105939"/>
                  <a:pt x="433697" y="2091842"/>
                  <a:pt x="408793" y="2105335"/>
                </a:cubicBezTo>
                <a:cubicBezTo>
                  <a:pt x="383633" y="2099507"/>
                  <a:pt x="299763" y="2118030"/>
                  <a:pt x="259142" y="2115883"/>
                </a:cubicBezTo>
                <a:cubicBezTo>
                  <a:pt x="191085" y="2103328"/>
                  <a:pt x="127146" y="2128850"/>
                  <a:pt x="91266" y="2135533"/>
                </a:cubicBezTo>
                <a:cubicBezTo>
                  <a:pt x="55346" y="2131669"/>
                  <a:pt x="37547" y="2122850"/>
                  <a:pt x="12251" y="2121489"/>
                </a:cubicBezTo>
                <a:lnTo>
                  <a:pt x="0" y="2122164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E8D083-C2D3-BDE2-C44E-EE1CB1117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7" y="609600"/>
            <a:ext cx="5915197" cy="1330519"/>
          </a:xfrm>
        </p:spPr>
        <p:txBody>
          <a:bodyPr>
            <a:normAutofit fontScale="90000"/>
          </a:bodyPr>
          <a:lstStyle/>
          <a:p>
            <a:br>
              <a:rPr lang="en-US" sz="1800" b="1" dirty="0"/>
            </a:br>
            <a:r>
              <a:rPr lang="en-US" sz="2800" b="1" dirty="0"/>
              <a:t>Adam Raines </a:t>
            </a:r>
            <a:br>
              <a:rPr lang="en-US" sz="1800" b="1" dirty="0"/>
            </a:br>
            <a:r>
              <a:rPr lang="en-US" sz="1800" b="1" dirty="0"/>
              <a:t>16 years old</a:t>
            </a:r>
            <a:br>
              <a:rPr lang="en-US" sz="1800" b="1" dirty="0"/>
            </a:br>
            <a:r>
              <a:rPr lang="en-US" sz="1800" dirty="0"/>
              <a:t>NYT August 26, 2025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2060" name="Content Placeholder 2">
            <a:extLst>
              <a:ext uri="{FF2B5EF4-FFF2-40B4-BE49-F238E27FC236}">
                <a16:creationId xmlns:a16="http://schemas.microsoft.com/office/drawing/2014/main" id="{E6170F27-0376-4CD7-0C33-425DF50D5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7" y="2549718"/>
            <a:ext cx="5747857" cy="3552969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200" dirty="0">
                <a:latin typeface="+mj-lt"/>
              </a:rPr>
              <a:t>Adam tried to reach out to family twice, but ChatGPT advised him not to.</a:t>
            </a:r>
          </a:p>
          <a:p>
            <a:pPr fontAlgn="base">
              <a:spcAft>
                <a:spcPts val="1200"/>
              </a:spcAft>
            </a:pPr>
            <a:r>
              <a:rPr lang="en-US" sz="2200" dirty="0">
                <a:latin typeface="+mj-lt"/>
              </a:rPr>
              <a:t>“I want to leave my noose in my room so someone finds it and tries to stop me,” Adam wrote at the end of March.</a:t>
            </a:r>
          </a:p>
          <a:p>
            <a:pPr fontAlgn="base">
              <a:spcAft>
                <a:spcPts val="1200"/>
              </a:spcAft>
            </a:pPr>
            <a:r>
              <a:rPr lang="en-US" sz="2200" dirty="0">
                <a:latin typeface="+mj-lt"/>
              </a:rPr>
              <a:t>“Please don’t leave the noose out,” ChatGPT responded. “Let’s make this space the first place where someone actually sees you.”</a:t>
            </a:r>
          </a:p>
          <a:p>
            <a:endParaRPr lang="en-US" sz="2200" dirty="0">
              <a:latin typeface="+mj-lt"/>
            </a:endParaRPr>
          </a:p>
        </p:txBody>
      </p:sp>
      <p:sp>
        <p:nvSpPr>
          <p:cNvPr id="2092" name="Freeform: Shape 2091">
            <a:extLst>
              <a:ext uri="{FF2B5EF4-FFF2-40B4-BE49-F238E27FC236}">
                <a16:creationId xmlns:a16="http://schemas.microsoft.com/office/drawing/2014/main" id="{6BFFEA99-E831-4C3B-8D16-0EA4AB33F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95584" y="610517"/>
            <a:ext cx="4010943" cy="5636963"/>
          </a:xfrm>
          <a:custGeom>
            <a:avLst/>
            <a:gdLst>
              <a:gd name="connsiteX0" fmla="*/ 0 w 2400300"/>
              <a:gd name="connsiteY0" fmla="*/ 0 h 2400300"/>
              <a:gd name="connsiteX1" fmla="*/ 2400300 w 2400300"/>
              <a:gd name="connsiteY1" fmla="*/ 0 h 2400300"/>
              <a:gd name="connsiteX2" fmla="*/ 2400300 w 2400300"/>
              <a:gd name="connsiteY2" fmla="*/ 2400300 h 2400300"/>
              <a:gd name="connsiteX3" fmla="*/ 0 w 24003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0300" h="2400300">
                <a:moveTo>
                  <a:pt x="0" y="0"/>
                </a:moveTo>
                <a:lnTo>
                  <a:pt x="2400300" y="0"/>
                </a:lnTo>
                <a:lnTo>
                  <a:pt x="2400300" y="2400300"/>
                </a:lnTo>
                <a:lnTo>
                  <a:pt x="0" y="2400300"/>
                </a:lnTo>
                <a:close/>
              </a:path>
            </a:pathLst>
          </a:custGeom>
          <a:solidFill>
            <a:srgbClr val="F2F2F2"/>
          </a:solidFill>
          <a:ln>
            <a:noFill/>
          </a:ln>
          <a:effectLst>
            <a:outerShdw blurRad="254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050" name="Picture 2" descr="A teenage boy smiles">
            <a:extLst>
              <a:ext uri="{FF2B5EF4-FFF2-40B4-BE49-F238E27FC236}">
                <a16:creationId xmlns:a16="http://schemas.microsoft.com/office/drawing/2014/main" id="{F7486909-B00F-FCCA-DEE7-A67DDA91A6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96" r="21212" b="-1"/>
          <a:stretch>
            <a:fillRect/>
          </a:stretch>
        </p:blipFill>
        <p:spPr bwMode="auto">
          <a:xfrm>
            <a:off x="7761092" y="771383"/>
            <a:ext cx="3684567" cy="5311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94" name="Freeform: Shape 2093">
            <a:extLst>
              <a:ext uri="{FF2B5EF4-FFF2-40B4-BE49-F238E27FC236}">
                <a16:creationId xmlns:a16="http://schemas.microsoft.com/office/drawing/2014/main" id="{3B9FD11D-7561-43C8-BE54-00D7DCF0E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55391" y="5800300"/>
            <a:ext cx="5736610" cy="1057702"/>
          </a:xfrm>
          <a:custGeom>
            <a:avLst/>
            <a:gdLst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379005 w 5741575"/>
              <a:gd name="connsiteY21" fmla="*/ 878900 h 955271"/>
              <a:gd name="connsiteX22" fmla="*/ 585428 w 5741575"/>
              <a:gd name="connsiteY22" fmla="*/ 826440 h 955271"/>
              <a:gd name="connsiteX23" fmla="*/ 787156 w 5741575"/>
              <a:gd name="connsiteY23" fmla="*/ 838447 h 955271"/>
              <a:gd name="connsiteX24" fmla="*/ 898586 w 5741575"/>
              <a:gd name="connsiteY24" fmla="*/ 808502 h 955271"/>
              <a:gd name="connsiteX25" fmla="*/ 924063 w 5741575"/>
              <a:gd name="connsiteY25" fmla="*/ 770210 h 955271"/>
              <a:gd name="connsiteX26" fmla="*/ 1212574 w 5741575"/>
              <a:gd name="connsiteY26" fmla="*/ 724238 h 955271"/>
              <a:gd name="connsiteX27" fmla="*/ 1280768 w 5741575"/>
              <a:gd name="connsiteY27" fmla="*/ 699122 h 955271"/>
              <a:gd name="connsiteX28" fmla="*/ 1352027 w 5741575"/>
              <a:gd name="connsiteY28" fmla="*/ 704323 h 955271"/>
              <a:gd name="connsiteX29" fmla="*/ 1374314 w 5741575"/>
              <a:gd name="connsiteY29" fmla="*/ 688815 h 955271"/>
              <a:gd name="connsiteX30" fmla="*/ 1378034 w 5741575"/>
              <a:gd name="connsiteY30" fmla="*/ 685842 h 955271"/>
              <a:gd name="connsiteX31" fmla="*/ 1395604 w 5741575"/>
              <a:gd name="connsiteY31" fmla="*/ 680460 h 955271"/>
              <a:gd name="connsiteX32" fmla="*/ 1397206 w 5741575"/>
              <a:gd name="connsiteY32" fmla="*/ 670793 h 955271"/>
              <a:gd name="connsiteX33" fmla="*/ 1421250 w 5741575"/>
              <a:gd name="connsiteY33" fmla="*/ 656855 h 955271"/>
              <a:gd name="connsiteX34" fmla="*/ 1454524 w 5741575"/>
              <a:gd name="connsiteY34" fmla="*/ 649224 h 955271"/>
              <a:gd name="connsiteX35" fmla="*/ 1616217 w 5741575"/>
              <a:gd name="connsiteY35" fmla="*/ 622107 h 955271"/>
              <a:gd name="connsiteX36" fmla="*/ 1710928 w 5741575"/>
              <a:gd name="connsiteY36" fmla="*/ 600666 h 955271"/>
              <a:gd name="connsiteX37" fmla="*/ 1743718 w 5741575"/>
              <a:gd name="connsiteY37" fmla="*/ 584327 h 955271"/>
              <a:gd name="connsiteX38" fmla="*/ 1791651 w 5741575"/>
              <a:gd name="connsiteY38" fmla="*/ 567019 h 955271"/>
              <a:gd name="connsiteX39" fmla="*/ 1873778 w 5741575"/>
              <a:gd name="connsiteY39" fmla="*/ 530130 h 955271"/>
              <a:gd name="connsiteX40" fmla="*/ 1988411 w 5741575"/>
              <a:gd name="connsiteY40" fmla="*/ 491599 h 955271"/>
              <a:gd name="connsiteX41" fmla="*/ 2085507 w 5741575"/>
              <a:gd name="connsiteY41" fmla="*/ 498527 h 955271"/>
              <a:gd name="connsiteX42" fmla="*/ 2090767 w 5741575"/>
              <a:gd name="connsiteY42" fmla="*/ 490616 h 955271"/>
              <a:gd name="connsiteX43" fmla="*/ 2151143 w 5741575"/>
              <a:gd name="connsiteY43" fmla="*/ 478332 h 955271"/>
              <a:gd name="connsiteX44" fmla="*/ 2378710 w 5741575"/>
              <a:gd name="connsiteY44" fmla="*/ 477570 h 955271"/>
              <a:gd name="connsiteX45" fmla="*/ 2496256 w 5741575"/>
              <a:gd name="connsiteY45" fmla="*/ 452396 h 955271"/>
              <a:gd name="connsiteX46" fmla="*/ 2535387 w 5741575"/>
              <a:gd name="connsiteY46" fmla="*/ 436645 h 955271"/>
              <a:gd name="connsiteX47" fmla="*/ 2601109 w 5741575"/>
              <a:gd name="connsiteY47" fmla="*/ 410678 h 955271"/>
              <a:gd name="connsiteX48" fmla="*/ 2643855 w 5741575"/>
              <a:gd name="connsiteY48" fmla="*/ 374482 h 955271"/>
              <a:gd name="connsiteX49" fmla="*/ 2657726 w 5741575"/>
              <a:gd name="connsiteY49" fmla="*/ 365841 h 955271"/>
              <a:gd name="connsiteX50" fmla="*/ 2687125 w 5741575"/>
              <a:gd name="connsiteY50" fmla="*/ 366820 h 955271"/>
              <a:gd name="connsiteX51" fmla="*/ 2697479 w 5741575"/>
              <a:gd name="connsiteY51" fmla="*/ 361430 h 955271"/>
              <a:gd name="connsiteX52" fmla="*/ 2701547 w 5741575"/>
              <a:gd name="connsiteY52" fmla="*/ 361545 h 955271"/>
              <a:gd name="connsiteX53" fmla="*/ 2711054 w 5741575"/>
              <a:gd name="connsiteY53" fmla="*/ 360597 h 955271"/>
              <a:gd name="connsiteX54" fmla="*/ 2710438 w 5741575"/>
              <a:gd name="connsiteY54" fmla="*/ 366958 h 955271"/>
              <a:gd name="connsiteX55" fmla="*/ 2722936 w 5741575"/>
              <a:gd name="connsiteY55" fmla="*/ 377633 h 955271"/>
              <a:gd name="connsiteX56" fmla="*/ 2777227 w 5741575"/>
              <a:gd name="connsiteY56" fmla="*/ 368972 h 955271"/>
              <a:gd name="connsiteX57" fmla="*/ 2779510 w 5741575"/>
              <a:gd name="connsiteY57" fmla="*/ 361652 h 955271"/>
              <a:gd name="connsiteX58" fmla="*/ 2786278 w 5741575"/>
              <a:gd name="connsiteY58" fmla="*/ 359869 h 955271"/>
              <a:gd name="connsiteX59" fmla="*/ 2792101 w 5741575"/>
              <a:gd name="connsiteY59" fmla="*/ 365927 h 955271"/>
              <a:gd name="connsiteX60" fmla="*/ 2885545 w 5741575"/>
              <a:gd name="connsiteY60" fmla="*/ 372818 h 955271"/>
              <a:gd name="connsiteX61" fmla="*/ 3009558 w 5741575"/>
              <a:gd name="connsiteY61" fmla="*/ 370573 h 955271"/>
              <a:gd name="connsiteX62" fmla="*/ 3095010 w 5741575"/>
              <a:gd name="connsiteY62" fmla="*/ 332454 h 955271"/>
              <a:gd name="connsiteX63" fmla="*/ 3103742 w 5741575"/>
              <a:gd name="connsiteY63" fmla="*/ 337974 h 955271"/>
              <a:gd name="connsiteX64" fmla="*/ 3165093 w 5741575"/>
              <a:gd name="connsiteY64" fmla="*/ 329459 h 955271"/>
              <a:gd name="connsiteX65" fmla="*/ 3373785 w 5741575"/>
              <a:gd name="connsiteY65" fmla="*/ 255680 h 955271"/>
              <a:gd name="connsiteX66" fmla="*/ 3493851 w 5741575"/>
              <a:gd name="connsiteY66" fmla="*/ 240255 h 955271"/>
              <a:gd name="connsiteX67" fmla="*/ 3537470 w 5741575"/>
              <a:gd name="connsiteY67" fmla="*/ 241867 h 955271"/>
              <a:gd name="connsiteX68" fmla="*/ 3610489 w 5741575"/>
              <a:gd name="connsiteY68" fmla="*/ 244128 h 955271"/>
              <a:gd name="connsiteX69" fmla="*/ 3667539 w 5741575"/>
              <a:gd name="connsiteY69" fmla="*/ 263271 h 955271"/>
              <a:gd name="connsiteX70" fmla="*/ 3727614 w 5741575"/>
              <a:gd name="connsiteY70" fmla="*/ 258245 h 955271"/>
              <a:gd name="connsiteX71" fmla="*/ 3738369 w 5741575"/>
              <a:gd name="connsiteY71" fmla="*/ 234506 h 955271"/>
              <a:gd name="connsiteX72" fmla="*/ 3803670 w 5741575"/>
              <a:gd name="connsiteY72" fmla="*/ 236457 h 955271"/>
              <a:gd name="connsiteX73" fmla="*/ 3903080 w 5741575"/>
              <a:gd name="connsiteY73" fmla="*/ 241890 h 955271"/>
              <a:gd name="connsiteX74" fmla="*/ 3959588 w 5741575"/>
              <a:gd name="connsiteY74" fmla="*/ 239195 h 955271"/>
              <a:gd name="connsiteX75" fmla="*/ 4114838 w 5741575"/>
              <a:gd name="connsiteY75" fmla="*/ 238165 h 955271"/>
              <a:gd name="connsiteX76" fmla="*/ 4271023 w 5741575"/>
              <a:gd name="connsiteY76" fmla="*/ 241959 h 955271"/>
              <a:gd name="connsiteX77" fmla="*/ 4367397 w 5741575"/>
              <a:gd name="connsiteY77" fmla="*/ 271442 h 955271"/>
              <a:gd name="connsiteX78" fmla="*/ 4495366 w 5741575"/>
              <a:gd name="connsiteY78" fmla="*/ 271618 h 955271"/>
              <a:gd name="connsiteX79" fmla="*/ 4517347 w 5741575"/>
              <a:gd name="connsiteY79" fmla="*/ 275639 h 955271"/>
              <a:gd name="connsiteX80" fmla="*/ 4546116 w 5741575"/>
              <a:gd name="connsiteY80" fmla="*/ 268568 h 955271"/>
              <a:gd name="connsiteX81" fmla="*/ 4661259 w 5741575"/>
              <a:gd name="connsiteY81" fmla="*/ 238966 h 955271"/>
              <a:gd name="connsiteX82" fmla="*/ 4750403 w 5741575"/>
              <a:gd name="connsiteY82" fmla="*/ 204364 h 955271"/>
              <a:gd name="connsiteX83" fmla="*/ 4867614 w 5741575"/>
              <a:gd name="connsiteY83" fmla="*/ 208668 h 955271"/>
              <a:gd name="connsiteX84" fmla="*/ 4937036 w 5741575"/>
              <a:gd name="connsiteY84" fmla="*/ 195446 h 955271"/>
              <a:gd name="connsiteX85" fmla="*/ 5047626 w 5741575"/>
              <a:gd name="connsiteY85" fmla="*/ 149604 h 955271"/>
              <a:gd name="connsiteX86" fmla="*/ 5200247 w 5741575"/>
              <a:gd name="connsiteY86" fmla="*/ 142695 h 955271"/>
              <a:gd name="connsiteX87" fmla="*/ 5235691 w 5741575"/>
              <a:gd name="connsiteY87" fmla="*/ 173330 h 955271"/>
              <a:gd name="connsiteX88" fmla="*/ 5280133 w 5741575"/>
              <a:gd name="connsiteY88" fmla="*/ 189342 h 955271"/>
              <a:gd name="connsiteX89" fmla="*/ 5291963 w 5741575"/>
              <a:gd name="connsiteY89" fmla="*/ 139446 h 955271"/>
              <a:gd name="connsiteX90" fmla="*/ 5418472 w 5741575"/>
              <a:gd name="connsiteY90" fmla="*/ 89163 h 955271"/>
              <a:gd name="connsiteX91" fmla="*/ 5482354 w 5741575"/>
              <a:gd name="connsiteY91" fmla="*/ 69470 h 955271"/>
              <a:gd name="connsiteX92" fmla="*/ 5583280 w 5741575"/>
              <a:gd name="connsiteY92" fmla="*/ 49787 h 955271"/>
              <a:gd name="connsiteX93" fmla="*/ 5613766 w 5741575"/>
              <a:gd name="connsiteY93" fmla="*/ 41855 h 955271"/>
              <a:gd name="connsiteX94" fmla="*/ 5684952 w 5741575"/>
              <a:gd name="connsiteY94" fmla="*/ 26088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379005 w 5741575"/>
              <a:gd name="connsiteY21" fmla="*/ 878900 h 955271"/>
              <a:gd name="connsiteX22" fmla="*/ 585428 w 5741575"/>
              <a:gd name="connsiteY22" fmla="*/ 826440 h 955271"/>
              <a:gd name="connsiteX23" fmla="*/ 787156 w 5741575"/>
              <a:gd name="connsiteY23" fmla="*/ 838447 h 955271"/>
              <a:gd name="connsiteX24" fmla="*/ 898586 w 5741575"/>
              <a:gd name="connsiteY24" fmla="*/ 808502 h 955271"/>
              <a:gd name="connsiteX25" fmla="*/ 924063 w 5741575"/>
              <a:gd name="connsiteY25" fmla="*/ 770210 h 955271"/>
              <a:gd name="connsiteX26" fmla="*/ 1212574 w 5741575"/>
              <a:gd name="connsiteY26" fmla="*/ 724238 h 955271"/>
              <a:gd name="connsiteX27" fmla="*/ 1280768 w 5741575"/>
              <a:gd name="connsiteY27" fmla="*/ 699122 h 955271"/>
              <a:gd name="connsiteX28" fmla="*/ 1352027 w 5741575"/>
              <a:gd name="connsiteY28" fmla="*/ 704323 h 955271"/>
              <a:gd name="connsiteX29" fmla="*/ 1374314 w 5741575"/>
              <a:gd name="connsiteY29" fmla="*/ 688815 h 955271"/>
              <a:gd name="connsiteX30" fmla="*/ 1378034 w 5741575"/>
              <a:gd name="connsiteY30" fmla="*/ 685842 h 955271"/>
              <a:gd name="connsiteX31" fmla="*/ 1395604 w 5741575"/>
              <a:gd name="connsiteY31" fmla="*/ 680460 h 955271"/>
              <a:gd name="connsiteX32" fmla="*/ 1397206 w 5741575"/>
              <a:gd name="connsiteY32" fmla="*/ 670793 h 955271"/>
              <a:gd name="connsiteX33" fmla="*/ 1421250 w 5741575"/>
              <a:gd name="connsiteY33" fmla="*/ 656855 h 955271"/>
              <a:gd name="connsiteX34" fmla="*/ 1454524 w 5741575"/>
              <a:gd name="connsiteY34" fmla="*/ 649224 h 955271"/>
              <a:gd name="connsiteX35" fmla="*/ 1616217 w 5741575"/>
              <a:gd name="connsiteY35" fmla="*/ 622107 h 955271"/>
              <a:gd name="connsiteX36" fmla="*/ 1710928 w 5741575"/>
              <a:gd name="connsiteY36" fmla="*/ 600666 h 955271"/>
              <a:gd name="connsiteX37" fmla="*/ 1743718 w 5741575"/>
              <a:gd name="connsiteY37" fmla="*/ 584327 h 955271"/>
              <a:gd name="connsiteX38" fmla="*/ 1791651 w 5741575"/>
              <a:gd name="connsiteY38" fmla="*/ 567019 h 955271"/>
              <a:gd name="connsiteX39" fmla="*/ 1873778 w 5741575"/>
              <a:gd name="connsiteY39" fmla="*/ 530130 h 955271"/>
              <a:gd name="connsiteX40" fmla="*/ 1988411 w 5741575"/>
              <a:gd name="connsiteY40" fmla="*/ 491599 h 955271"/>
              <a:gd name="connsiteX41" fmla="*/ 2085507 w 5741575"/>
              <a:gd name="connsiteY41" fmla="*/ 498527 h 955271"/>
              <a:gd name="connsiteX42" fmla="*/ 2090767 w 5741575"/>
              <a:gd name="connsiteY42" fmla="*/ 490616 h 955271"/>
              <a:gd name="connsiteX43" fmla="*/ 2151143 w 5741575"/>
              <a:gd name="connsiteY43" fmla="*/ 478332 h 955271"/>
              <a:gd name="connsiteX44" fmla="*/ 2378710 w 5741575"/>
              <a:gd name="connsiteY44" fmla="*/ 477570 h 955271"/>
              <a:gd name="connsiteX45" fmla="*/ 2496256 w 5741575"/>
              <a:gd name="connsiteY45" fmla="*/ 452396 h 955271"/>
              <a:gd name="connsiteX46" fmla="*/ 2535387 w 5741575"/>
              <a:gd name="connsiteY46" fmla="*/ 436645 h 955271"/>
              <a:gd name="connsiteX47" fmla="*/ 2601109 w 5741575"/>
              <a:gd name="connsiteY47" fmla="*/ 410678 h 955271"/>
              <a:gd name="connsiteX48" fmla="*/ 2643855 w 5741575"/>
              <a:gd name="connsiteY48" fmla="*/ 374482 h 955271"/>
              <a:gd name="connsiteX49" fmla="*/ 2657726 w 5741575"/>
              <a:gd name="connsiteY49" fmla="*/ 365841 h 955271"/>
              <a:gd name="connsiteX50" fmla="*/ 2687125 w 5741575"/>
              <a:gd name="connsiteY50" fmla="*/ 366820 h 955271"/>
              <a:gd name="connsiteX51" fmla="*/ 2697479 w 5741575"/>
              <a:gd name="connsiteY51" fmla="*/ 361430 h 955271"/>
              <a:gd name="connsiteX52" fmla="*/ 2701547 w 5741575"/>
              <a:gd name="connsiteY52" fmla="*/ 361545 h 955271"/>
              <a:gd name="connsiteX53" fmla="*/ 2711054 w 5741575"/>
              <a:gd name="connsiteY53" fmla="*/ 360597 h 955271"/>
              <a:gd name="connsiteX54" fmla="*/ 2710438 w 5741575"/>
              <a:gd name="connsiteY54" fmla="*/ 366958 h 955271"/>
              <a:gd name="connsiteX55" fmla="*/ 2722936 w 5741575"/>
              <a:gd name="connsiteY55" fmla="*/ 377633 h 955271"/>
              <a:gd name="connsiteX56" fmla="*/ 2777227 w 5741575"/>
              <a:gd name="connsiteY56" fmla="*/ 368972 h 955271"/>
              <a:gd name="connsiteX57" fmla="*/ 2779510 w 5741575"/>
              <a:gd name="connsiteY57" fmla="*/ 361652 h 955271"/>
              <a:gd name="connsiteX58" fmla="*/ 2786278 w 5741575"/>
              <a:gd name="connsiteY58" fmla="*/ 359869 h 955271"/>
              <a:gd name="connsiteX59" fmla="*/ 2792101 w 5741575"/>
              <a:gd name="connsiteY59" fmla="*/ 365927 h 955271"/>
              <a:gd name="connsiteX60" fmla="*/ 2885545 w 5741575"/>
              <a:gd name="connsiteY60" fmla="*/ 372818 h 955271"/>
              <a:gd name="connsiteX61" fmla="*/ 3009558 w 5741575"/>
              <a:gd name="connsiteY61" fmla="*/ 370573 h 955271"/>
              <a:gd name="connsiteX62" fmla="*/ 3095010 w 5741575"/>
              <a:gd name="connsiteY62" fmla="*/ 332454 h 955271"/>
              <a:gd name="connsiteX63" fmla="*/ 3103742 w 5741575"/>
              <a:gd name="connsiteY63" fmla="*/ 337974 h 955271"/>
              <a:gd name="connsiteX64" fmla="*/ 3165093 w 5741575"/>
              <a:gd name="connsiteY64" fmla="*/ 329459 h 955271"/>
              <a:gd name="connsiteX65" fmla="*/ 3373785 w 5741575"/>
              <a:gd name="connsiteY65" fmla="*/ 255680 h 955271"/>
              <a:gd name="connsiteX66" fmla="*/ 3493851 w 5741575"/>
              <a:gd name="connsiteY66" fmla="*/ 240255 h 955271"/>
              <a:gd name="connsiteX67" fmla="*/ 3537470 w 5741575"/>
              <a:gd name="connsiteY67" fmla="*/ 241867 h 955271"/>
              <a:gd name="connsiteX68" fmla="*/ 3610489 w 5741575"/>
              <a:gd name="connsiteY68" fmla="*/ 244128 h 955271"/>
              <a:gd name="connsiteX69" fmla="*/ 3667539 w 5741575"/>
              <a:gd name="connsiteY69" fmla="*/ 263271 h 955271"/>
              <a:gd name="connsiteX70" fmla="*/ 3727614 w 5741575"/>
              <a:gd name="connsiteY70" fmla="*/ 258245 h 955271"/>
              <a:gd name="connsiteX71" fmla="*/ 3738369 w 5741575"/>
              <a:gd name="connsiteY71" fmla="*/ 234506 h 955271"/>
              <a:gd name="connsiteX72" fmla="*/ 3803670 w 5741575"/>
              <a:gd name="connsiteY72" fmla="*/ 236457 h 955271"/>
              <a:gd name="connsiteX73" fmla="*/ 3903080 w 5741575"/>
              <a:gd name="connsiteY73" fmla="*/ 241890 h 955271"/>
              <a:gd name="connsiteX74" fmla="*/ 4114838 w 5741575"/>
              <a:gd name="connsiteY74" fmla="*/ 238165 h 955271"/>
              <a:gd name="connsiteX75" fmla="*/ 4271023 w 5741575"/>
              <a:gd name="connsiteY75" fmla="*/ 241959 h 955271"/>
              <a:gd name="connsiteX76" fmla="*/ 4367397 w 5741575"/>
              <a:gd name="connsiteY76" fmla="*/ 271442 h 955271"/>
              <a:gd name="connsiteX77" fmla="*/ 4495366 w 5741575"/>
              <a:gd name="connsiteY77" fmla="*/ 271618 h 955271"/>
              <a:gd name="connsiteX78" fmla="*/ 4517347 w 5741575"/>
              <a:gd name="connsiteY78" fmla="*/ 275639 h 955271"/>
              <a:gd name="connsiteX79" fmla="*/ 4546116 w 5741575"/>
              <a:gd name="connsiteY79" fmla="*/ 268568 h 955271"/>
              <a:gd name="connsiteX80" fmla="*/ 4661259 w 5741575"/>
              <a:gd name="connsiteY80" fmla="*/ 238966 h 955271"/>
              <a:gd name="connsiteX81" fmla="*/ 4750403 w 5741575"/>
              <a:gd name="connsiteY81" fmla="*/ 204364 h 955271"/>
              <a:gd name="connsiteX82" fmla="*/ 4867614 w 5741575"/>
              <a:gd name="connsiteY82" fmla="*/ 208668 h 955271"/>
              <a:gd name="connsiteX83" fmla="*/ 4937036 w 5741575"/>
              <a:gd name="connsiteY83" fmla="*/ 195446 h 955271"/>
              <a:gd name="connsiteX84" fmla="*/ 5047626 w 5741575"/>
              <a:gd name="connsiteY84" fmla="*/ 149604 h 955271"/>
              <a:gd name="connsiteX85" fmla="*/ 5200247 w 5741575"/>
              <a:gd name="connsiteY85" fmla="*/ 142695 h 955271"/>
              <a:gd name="connsiteX86" fmla="*/ 5235691 w 5741575"/>
              <a:gd name="connsiteY86" fmla="*/ 173330 h 955271"/>
              <a:gd name="connsiteX87" fmla="*/ 5280133 w 5741575"/>
              <a:gd name="connsiteY87" fmla="*/ 189342 h 955271"/>
              <a:gd name="connsiteX88" fmla="*/ 5291963 w 5741575"/>
              <a:gd name="connsiteY88" fmla="*/ 139446 h 955271"/>
              <a:gd name="connsiteX89" fmla="*/ 5418472 w 5741575"/>
              <a:gd name="connsiteY89" fmla="*/ 89163 h 955271"/>
              <a:gd name="connsiteX90" fmla="*/ 5482354 w 5741575"/>
              <a:gd name="connsiteY90" fmla="*/ 69470 h 955271"/>
              <a:gd name="connsiteX91" fmla="*/ 5583280 w 5741575"/>
              <a:gd name="connsiteY91" fmla="*/ 49787 h 955271"/>
              <a:gd name="connsiteX92" fmla="*/ 5613766 w 5741575"/>
              <a:gd name="connsiteY92" fmla="*/ 41855 h 955271"/>
              <a:gd name="connsiteX93" fmla="*/ 5684952 w 5741575"/>
              <a:gd name="connsiteY93" fmla="*/ 26088 h 955271"/>
              <a:gd name="connsiteX94" fmla="*/ 5741575 w 5741575"/>
              <a:gd name="connsiteY94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379005 w 5741575"/>
              <a:gd name="connsiteY21" fmla="*/ 878900 h 955271"/>
              <a:gd name="connsiteX22" fmla="*/ 585428 w 5741575"/>
              <a:gd name="connsiteY22" fmla="*/ 826440 h 955271"/>
              <a:gd name="connsiteX23" fmla="*/ 787156 w 5741575"/>
              <a:gd name="connsiteY23" fmla="*/ 838447 h 955271"/>
              <a:gd name="connsiteX24" fmla="*/ 898586 w 5741575"/>
              <a:gd name="connsiteY24" fmla="*/ 808502 h 955271"/>
              <a:gd name="connsiteX25" fmla="*/ 924063 w 5741575"/>
              <a:gd name="connsiteY25" fmla="*/ 770210 h 955271"/>
              <a:gd name="connsiteX26" fmla="*/ 1212574 w 5741575"/>
              <a:gd name="connsiteY26" fmla="*/ 724238 h 955271"/>
              <a:gd name="connsiteX27" fmla="*/ 1280768 w 5741575"/>
              <a:gd name="connsiteY27" fmla="*/ 699122 h 955271"/>
              <a:gd name="connsiteX28" fmla="*/ 1352027 w 5741575"/>
              <a:gd name="connsiteY28" fmla="*/ 704323 h 955271"/>
              <a:gd name="connsiteX29" fmla="*/ 1374314 w 5741575"/>
              <a:gd name="connsiteY29" fmla="*/ 688815 h 955271"/>
              <a:gd name="connsiteX30" fmla="*/ 1378034 w 5741575"/>
              <a:gd name="connsiteY30" fmla="*/ 685842 h 955271"/>
              <a:gd name="connsiteX31" fmla="*/ 1395604 w 5741575"/>
              <a:gd name="connsiteY31" fmla="*/ 680460 h 955271"/>
              <a:gd name="connsiteX32" fmla="*/ 1397206 w 5741575"/>
              <a:gd name="connsiteY32" fmla="*/ 670793 h 955271"/>
              <a:gd name="connsiteX33" fmla="*/ 1421250 w 5741575"/>
              <a:gd name="connsiteY33" fmla="*/ 656855 h 955271"/>
              <a:gd name="connsiteX34" fmla="*/ 1454524 w 5741575"/>
              <a:gd name="connsiteY34" fmla="*/ 649224 h 955271"/>
              <a:gd name="connsiteX35" fmla="*/ 1616217 w 5741575"/>
              <a:gd name="connsiteY35" fmla="*/ 622107 h 955271"/>
              <a:gd name="connsiteX36" fmla="*/ 1710928 w 5741575"/>
              <a:gd name="connsiteY36" fmla="*/ 600666 h 955271"/>
              <a:gd name="connsiteX37" fmla="*/ 1743718 w 5741575"/>
              <a:gd name="connsiteY37" fmla="*/ 584327 h 955271"/>
              <a:gd name="connsiteX38" fmla="*/ 1873778 w 5741575"/>
              <a:gd name="connsiteY38" fmla="*/ 530130 h 955271"/>
              <a:gd name="connsiteX39" fmla="*/ 1988411 w 5741575"/>
              <a:gd name="connsiteY39" fmla="*/ 491599 h 955271"/>
              <a:gd name="connsiteX40" fmla="*/ 2085507 w 5741575"/>
              <a:gd name="connsiteY40" fmla="*/ 498527 h 955271"/>
              <a:gd name="connsiteX41" fmla="*/ 2090767 w 5741575"/>
              <a:gd name="connsiteY41" fmla="*/ 490616 h 955271"/>
              <a:gd name="connsiteX42" fmla="*/ 2151143 w 5741575"/>
              <a:gd name="connsiteY42" fmla="*/ 478332 h 955271"/>
              <a:gd name="connsiteX43" fmla="*/ 2378710 w 5741575"/>
              <a:gd name="connsiteY43" fmla="*/ 477570 h 955271"/>
              <a:gd name="connsiteX44" fmla="*/ 2496256 w 5741575"/>
              <a:gd name="connsiteY44" fmla="*/ 452396 h 955271"/>
              <a:gd name="connsiteX45" fmla="*/ 2535387 w 5741575"/>
              <a:gd name="connsiteY45" fmla="*/ 436645 h 955271"/>
              <a:gd name="connsiteX46" fmla="*/ 2601109 w 5741575"/>
              <a:gd name="connsiteY46" fmla="*/ 410678 h 955271"/>
              <a:gd name="connsiteX47" fmla="*/ 2643855 w 5741575"/>
              <a:gd name="connsiteY47" fmla="*/ 374482 h 955271"/>
              <a:gd name="connsiteX48" fmla="*/ 2657726 w 5741575"/>
              <a:gd name="connsiteY48" fmla="*/ 365841 h 955271"/>
              <a:gd name="connsiteX49" fmla="*/ 2687125 w 5741575"/>
              <a:gd name="connsiteY49" fmla="*/ 366820 h 955271"/>
              <a:gd name="connsiteX50" fmla="*/ 2697479 w 5741575"/>
              <a:gd name="connsiteY50" fmla="*/ 361430 h 955271"/>
              <a:gd name="connsiteX51" fmla="*/ 2701547 w 5741575"/>
              <a:gd name="connsiteY51" fmla="*/ 361545 h 955271"/>
              <a:gd name="connsiteX52" fmla="*/ 2711054 w 5741575"/>
              <a:gd name="connsiteY52" fmla="*/ 360597 h 955271"/>
              <a:gd name="connsiteX53" fmla="*/ 2710438 w 5741575"/>
              <a:gd name="connsiteY53" fmla="*/ 366958 h 955271"/>
              <a:gd name="connsiteX54" fmla="*/ 2722936 w 5741575"/>
              <a:gd name="connsiteY54" fmla="*/ 377633 h 955271"/>
              <a:gd name="connsiteX55" fmla="*/ 2777227 w 5741575"/>
              <a:gd name="connsiteY55" fmla="*/ 368972 h 955271"/>
              <a:gd name="connsiteX56" fmla="*/ 2779510 w 5741575"/>
              <a:gd name="connsiteY56" fmla="*/ 361652 h 955271"/>
              <a:gd name="connsiteX57" fmla="*/ 2786278 w 5741575"/>
              <a:gd name="connsiteY57" fmla="*/ 359869 h 955271"/>
              <a:gd name="connsiteX58" fmla="*/ 2792101 w 5741575"/>
              <a:gd name="connsiteY58" fmla="*/ 365927 h 955271"/>
              <a:gd name="connsiteX59" fmla="*/ 2885545 w 5741575"/>
              <a:gd name="connsiteY59" fmla="*/ 372818 h 955271"/>
              <a:gd name="connsiteX60" fmla="*/ 3009558 w 5741575"/>
              <a:gd name="connsiteY60" fmla="*/ 370573 h 955271"/>
              <a:gd name="connsiteX61" fmla="*/ 3095010 w 5741575"/>
              <a:gd name="connsiteY61" fmla="*/ 332454 h 955271"/>
              <a:gd name="connsiteX62" fmla="*/ 3103742 w 5741575"/>
              <a:gd name="connsiteY62" fmla="*/ 337974 h 955271"/>
              <a:gd name="connsiteX63" fmla="*/ 3165093 w 5741575"/>
              <a:gd name="connsiteY63" fmla="*/ 329459 h 955271"/>
              <a:gd name="connsiteX64" fmla="*/ 3373785 w 5741575"/>
              <a:gd name="connsiteY64" fmla="*/ 255680 h 955271"/>
              <a:gd name="connsiteX65" fmla="*/ 3493851 w 5741575"/>
              <a:gd name="connsiteY65" fmla="*/ 240255 h 955271"/>
              <a:gd name="connsiteX66" fmla="*/ 3537470 w 5741575"/>
              <a:gd name="connsiteY66" fmla="*/ 241867 h 955271"/>
              <a:gd name="connsiteX67" fmla="*/ 3610489 w 5741575"/>
              <a:gd name="connsiteY67" fmla="*/ 244128 h 955271"/>
              <a:gd name="connsiteX68" fmla="*/ 3667539 w 5741575"/>
              <a:gd name="connsiteY68" fmla="*/ 263271 h 955271"/>
              <a:gd name="connsiteX69" fmla="*/ 3727614 w 5741575"/>
              <a:gd name="connsiteY69" fmla="*/ 258245 h 955271"/>
              <a:gd name="connsiteX70" fmla="*/ 3738369 w 5741575"/>
              <a:gd name="connsiteY70" fmla="*/ 234506 h 955271"/>
              <a:gd name="connsiteX71" fmla="*/ 3803670 w 5741575"/>
              <a:gd name="connsiteY71" fmla="*/ 236457 h 955271"/>
              <a:gd name="connsiteX72" fmla="*/ 3903080 w 5741575"/>
              <a:gd name="connsiteY72" fmla="*/ 241890 h 955271"/>
              <a:gd name="connsiteX73" fmla="*/ 4114838 w 5741575"/>
              <a:gd name="connsiteY73" fmla="*/ 238165 h 955271"/>
              <a:gd name="connsiteX74" fmla="*/ 4271023 w 5741575"/>
              <a:gd name="connsiteY74" fmla="*/ 241959 h 955271"/>
              <a:gd name="connsiteX75" fmla="*/ 4367397 w 5741575"/>
              <a:gd name="connsiteY75" fmla="*/ 271442 h 955271"/>
              <a:gd name="connsiteX76" fmla="*/ 4495366 w 5741575"/>
              <a:gd name="connsiteY76" fmla="*/ 271618 h 955271"/>
              <a:gd name="connsiteX77" fmla="*/ 4517347 w 5741575"/>
              <a:gd name="connsiteY77" fmla="*/ 275639 h 955271"/>
              <a:gd name="connsiteX78" fmla="*/ 4546116 w 5741575"/>
              <a:gd name="connsiteY78" fmla="*/ 268568 h 955271"/>
              <a:gd name="connsiteX79" fmla="*/ 4661259 w 5741575"/>
              <a:gd name="connsiteY79" fmla="*/ 238966 h 955271"/>
              <a:gd name="connsiteX80" fmla="*/ 4750403 w 5741575"/>
              <a:gd name="connsiteY80" fmla="*/ 204364 h 955271"/>
              <a:gd name="connsiteX81" fmla="*/ 4867614 w 5741575"/>
              <a:gd name="connsiteY81" fmla="*/ 208668 h 955271"/>
              <a:gd name="connsiteX82" fmla="*/ 4937036 w 5741575"/>
              <a:gd name="connsiteY82" fmla="*/ 195446 h 955271"/>
              <a:gd name="connsiteX83" fmla="*/ 5047626 w 5741575"/>
              <a:gd name="connsiteY83" fmla="*/ 149604 h 955271"/>
              <a:gd name="connsiteX84" fmla="*/ 5200247 w 5741575"/>
              <a:gd name="connsiteY84" fmla="*/ 142695 h 955271"/>
              <a:gd name="connsiteX85" fmla="*/ 5235691 w 5741575"/>
              <a:gd name="connsiteY85" fmla="*/ 173330 h 955271"/>
              <a:gd name="connsiteX86" fmla="*/ 5280133 w 5741575"/>
              <a:gd name="connsiteY86" fmla="*/ 189342 h 955271"/>
              <a:gd name="connsiteX87" fmla="*/ 5291963 w 5741575"/>
              <a:gd name="connsiteY87" fmla="*/ 139446 h 955271"/>
              <a:gd name="connsiteX88" fmla="*/ 5418472 w 5741575"/>
              <a:gd name="connsiteY88" fmla="*/ 89163 h 955271"/>
              <a:gd name="connsiteX89" fmla="*/ 5482354 w 5741575"/>
              <a:gd name="connsiteY89" fmla="*/ 69470 h 955271"/>
              <a:gd name="connsiteX90" fmla="*/ 5583280 w 5741575"/>
              <a:gd name="connsiteY90" fmla="*/ 49787 h 955271"/>
              <a:gd name="connsiteX91" fmla="*/ 5613766 w 5741575"/>
              <a:gd name="connsiteY91" fmla="*/ 41855 h 955271"/>
              <a:gd name="connsiteX92" fmla="*/ 5684952 w 5741575"/>
              <a:gd name="connsiteY92" fmla="*/ 26088 h 955271"/>
              <a:gd name="connsiteX93" fmla="*/ 5741575 w 5741575"/>
              <a:gd name="connsiteY93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379005 w 5741575"/>
              <a:gd name="connsiteY21" fmla="*/ 878900 h 955271"/>
              <a:gd name="connsiteX22" fmla="*/ 787156 w 5741575"/>
              <a:gd name="connsiteY22" fmla="*/ 838447 h 955271"/>
              <a:gd name="connsiteX23" fmla="*/ 898586 w 5741575"/>
              <a:gd name="connsiteY23" fmla="*/ 808502 h 955271"/>
              <a:gd name="connsiteX24" fmla="*/ 924063 w 5741575"/>
              <a:gd name="connsiteY24" fmla="*/ 770210 h 955271"/>
              <a:gd name="connsiteX25" fmla="*/ 1212574 w 5741575"/>
              <a:gd name="connsiteY25" fmla="*/ 724238 h 955271"/>
              <a:gd name="connsiteX26" fmla="*/ 1280768 w 5741575"/>
              <a:gd name="connsiteY26" fmla="*/ 699122 h 955271"/>
              <a:gd name="connsiteX27" fmla="*/ 1352027 w 5741575"/>
              <a:gd name="connsiteY27" fmla="*/ 704323 h 955271"/>
              <a:gd name="connsiteX28" fmla="*/ 1374314 w 5741575"/>
              <a:gd name="connsiteY28" fmla="*/ 688815 h 955271"/>
              <a:gd name="connsiteX29" fmla="*/ 1378034 w 5741575"/>
              <a:gd name="connsiteY29" fmla="*/ 685842 h 955271"/>
              <a:gd name="connsiteX30" fmla="*/ 1395604 w 5741575"/>
              <a:gd name="connsiteY30" fmla="*/ 680460 h 955271"/>
              <a:gd name="connsiteX31" fmla="*/ 1397206 w 5741575"/>
              <a:gd name="connsiteY31" fmla="*/ 670793 h 955271"/>
              <a:gd name="connsiteX32" fmla="*/ 1421250 w 5741575"/>
              <a:gd name="connsiteY32" fmla="*/ 656855 h 955271"/>
              <a:gd name="connsiteX33" fmla="*/ 1454524 w 5741575"/>
              <a:gd name="connsiteY33" fmla="*/ 649224 h 955271"/>
              <a:gd name="connsiteX34" fmla="*/ 1616217 w 5741575"/>
              <a:gd name="connsiteY34" fmla="*/ 622107 h 955271"/>
              <a:gd name="connsiteX35" fmla="*/ 1710928 w 5741575"/>
              <a:gd name="connsiteY35" fmla="*/ 600666 h 955271"/>
              <a:gd name="connsiteX36" fmla="*/ 1743718 w 5741575"/>
              <a:gd name="connsiteY36" fmla="*/ 584327 h 955271"/>
              <a:gd name="connsiteX37" fmla="*/ 1873778 w 5741575"/>
              <a:gd name="connsiteY37" fmla="*/ 530130 h 955271"/>
              <a:gd name="connsiteX38" fmla="*/ 1988411 w 5741575"/>
              <a:gd name="connsiteY38" fmla="*/ 491599 h 955271"/>
              <a:gd name="connsiteX39" fmla="*/ 2085507 w 5741575"/>
              <a:gd name="connsiteY39" fmla="*/ 498527 h 955271"/>
              <a:gd name="connsiteX40" fmla="*/ 2090767 w 5741575"/>
              <a:gd name="connsiteY40" fmla="*/ 490616 h 955271"/>
              <a:gd name="connsiteX41" fmla="*/ 2151143 w 5741575"/>
              <a:gd name="connsiteY41" fmla="*/ 478332 h 955271"/>
              <a:gd name="connsiteX42" fmla="*/ 2378710 w 5741575"/>
              <a:gd name="connsiteY42" fmla="*/ 477570 h 955271"/>
              <a:gd name="connsiteX43" fmla="*/ 2496256 w 5741575"/>
              <a:gd name="connsiteY43" fmla="*/ 452396 h 955271"/>
              <a:gd name="connsiteX44" fmla="*/ 2535387 w 5741575"/>
              <a:gd name="connsiteY44" fmla="*/ 436645 h 955271"/>
              <a:gd name="connsiteX45" fmla="*/ 2601109 w 5741575"/>
              <a:gd name="connsiteY45" fmla="*/ 410678 h 955271"/>
              <a:gd name="connsiteX46" fmla="*/ 2643855 w 5741575"/>
              <a:gd name="connsiteY46" fmla="*/ 374482 h 955271"/>
              <a:gd name="connsiteX47" fmla="*/ 2657726 w 5741575"/>
              <a:gd name="connsiteY47" fmla="*/ 365841 h 955271"/>
              <a:gd name="connsiteX48" fmla="*/ 2687125 w 5741575"/>
              <a:gd name="connsiteY48" fmla="*/ 366820 h 955271"/>
              <a:gd name="connsiteX49" fmla="*/ 2697479 w 5741575"/>
              <a:gd name="connsiteY49" fmla="*/ 361430 h 955271"/>
              <a:gd name="connsiteX50" fmla="*/ 2701547 w 5741575"/>
              <a:gd name="connsiteY50" fmla="*/ 361545 h 955271"/>
              <a:gd name="connsiteX51" fmla="*/ 2711054 w 5741575"/>
              <a:gd name="connsiteY51" fmla="*/ 360597 h 955271"/>
              <a:gd name="connsiteX52" fmla="*/ 2710438 w 5741575"/>
              <a:gd name="connsiteY52" fmla="*/ 366958 h 955271"/>
              <a:gd name="connsiteX53" fmla="*/ 2722936 w 5741575"/>
              <a:gd name="connsiteY53" fmla="*/ 377633 h 955271"/>
              <a:gd name="connsiteX54" fmla="*/ 2777227 w 5741575"/>
              <a:gd name="connsiteY54" fmla="*/ 368972 h 955271"/>
              <a:gd name="connsiteX55" fmla="*/ 2779510 w 5741575"/>
              <a:gd name="connsiteY55" fmla="*/ 361652 h 955271"/>
              <a:gd name="connsiteX56" fmla="*/ 2786278 w 5741575"/>
              <a:gd name="connsiteY56" fmla="*/ 359869 h 955271"/>
              <a:gd name="connsiteX57" fmla="*/ 2792101 w 5741575"/>
              <a:gd name="connsiteY57" fmla="*/ 365927 h 955271"/>
              <a:gd name="connsiteX58" fmla="*/ 2885545 w 5741575"/>
              <a:gd name="connsiteY58" fmla="*/ 372818 h 955271"/>
              <a:gd name="connsiteX59" fmla="*/ 3009558 w 5741575"/>
              <a:gd name="connsiteY59" fmla="*/ 370573 h 955271"/>
              <a:gd name="connsiteX60" fmla="*/ 3095010 w 5741575"/>
              <a:gd name="connsiteY60" fmla="*/ 332454 h 955271"/>
              <a:gd name="connsiteX61" fmla="*/ 3103742 w 5741575"/>
              <a:gd name="connsiteY61" fmla="*/ 337974 h 955271"/>
              <a:gd name="connsiteX62" fmla="*/ 3165093 w 5741575"/>
              <a:gd name="connsiteY62" fmla="*/ 329459 h 955271"/>
              <a:gd name="connsiteX63" fmla="*/ 3373785 w 5741575"/>
              <a:gd name="connsiteY63" fmla="*/ 255680 h 955271"/>
              <a:gd name="connsiteX64" fmla="*/ 3493851 w 5741575"/>
              <a:gd name="connsiteY64" fmla="*/ 240255 h 955271"/>
              <a:gd name="connsiteX65" fmla="*/ 3537470 w 5741575"/>
              <a:gd name="connsiteY65" fmla="*/ 241867 h 955271"/>
              <a:gd name="connsiteX66" fmla="*/ 3610489 w 5741575"/>
              <a:gd name="connsiteY66" fmla="*/ 244128 h 955271"/>
              <a:gd name="connsiteX67" fmla="*/ 3667539 w 5741575"/>
              <a:gd name="connsiteY67" fmla="*/ 263271 h 955271"/>
              <a:gd name="connsiteX68" fmla="*/ 3727614 w 5741575"/>
              <a:gd name="connsiteY68" fmla="*/ 258245 h 955271"/>
              <a:gd name="connsiteX69" fmla="*/ 3738369 w 5741575"/>
              <a:gd name="connsiteY69" fmla="*/ 234506 h 955271"/>
              <a:gd name="connsiteX70" fmla="*/ 3803670 w 5741575"/>
              <a:gd name="connsiteY70" fmla="*/ 236457 h 955271"/>
              <a:gd name="connsiteX71" fmla="*/ 3903080 w 5741575"/>
              <a:gd name="connsiteY71" fmla="*/ 241890 h 955271"/>
              <a:gd name="connsiteX72" fmla="*/ 4114838 w 5741575"/>
              <a:gd name="connsiteY72" fmla="*/ 238165 h 955271"/>
              <a:gd name="connsiteX73" fmla="*/ 4271023 w 5741575"/>
              <a:gd name="connsiteY73" fmla="*/ 241959 h 955271"/>
              <a:gd name="connsiteX74" fmla="*/ 4367397 w 5741575"/>
              <a:gd name="connsiteY74" fmla="*/ 271442 h 955271"/>
              <a:gd name="connsiteX75" fmla="*/ 4495366 w 5741575"/>
              <a:gd name="connsiteY75" fmla="*/ 271618 h 955271"/>
              <a:gd name="connsiteX76" fmla="*/ 4517347 w 5741575"/>
              <a:gd name="connsiteY76" fmla="*/ 275639 h 955271"/>
              <a:gd name="connsiteX77" fmla="*/ 4546116 w 5741575"/>
              <a:gd name="connsiteY77" fmla="*/ 268568 h 955271"/>
              <a:gd name="connsiteX78" fmla="*/ 4661259 w 5741575"/>
              <a:gd name="connsiteY78" fmla="*/ 238966 h 955271"/>
              <a:gd name="connsiteX79" fmla="*/ 4750403 w 5741575"/>
              <a:gd name="connsiteY79" fmla="*/ 204364 h 955271"/>
              <a:gd name="connsiteX80" fmla="*/ 4867614 w 5741575"/>
              <a:gd name="connsiteY80" fmla="*/ 208668 h 955271"/>
              <a:gd name="connsiteX81" fmla="*/ 4937036 w 5741575"/>
              <a:gd name="connsiteY81" fmla="*/ 195446 h 955271"/>
              <a:gd name="connsiteX82" fmla="*/ 5047626 w 5741575"/>
              <a:gd name="connsiteY82" fmla="*/ 149604 h 955271"/>
              <a:gd name="connsiteX83" fmla="*/ 5200247 w 5741575"/>
              <a:gd name="connsiteY83" fmla="*/ 142695 h 955271"/>
              <a:gd name="connsiteX84" fmla="*/ 5235691 w 5741575"/>
              <a:gd name="connsiteY84" fmla="*/ 173330 h 955271"/>
              <a:gd name="connsiteX85" fmla="*/ 5280133 w 5741575"/>
              <a:gd name="connsiteY85" fmla="*/ 189342 h 955271"/>
              <a:gd name="connsiteX86" fmla="*/ 5291963 w 5741575"/>
              <a:gd name="connsiteY86" fmla="*/ 139446 h 955271"/>
              <a:gd name="connsiteX87" fmla="*/ 5418472 w 5741575"/>
              <a:gd name="connsiteY87" fmla="*/ 89163 h 955271"/>
              <a:gd name="connsiteX88" fmla="*/ 5482354 w 5741575"/>
              <a:gd name="connsiteY88" fmla="*/ 69470 h 955271"/>
              <a:gd name="connsiteX89" fmla="*/ 5583280 w 5741575"/>
              <a:gd name="connsiteY89" fmla="*/ 49787 h 955271"/>
              <a:gd name="connsiteX90" fmla="*/ 5613766 w 5741575"/>
              <a:gd name="connsiteY90" fmla="*/ 41855 h 955271"/>
              <a:gd name="connsiteX91" fmla="*/ 5684952 w 5741575"/>
              <a:gd name="connsiteY91" fmla="*/ 26088 h 955271"/>
              <a:gd name="connsiteX92" fmla="*/ 5741575 w 5741575"/>
              <a:gd name="connsiteY92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570239 w 5741575"/>
              <a:gd name="connsiteY21" fmla="*/ 829596 h 955271"/>
              <a:gd name="connsiteX22" fmla="*/ 787156 w 5741575"/>
              <a:gd name="connsiteY22" fmla="*/ 838447 h 955271"/>
              <a:gd name="connsiteX23" fmla="*/ 898586 w 5741575"/>
              <a:gd name="connsiteY23" fmla="*/ 808502 h 955271"/>
              <a:gd name="connsiteX24" fmla="*/ 924063 w 5741575"/>
              <a:gd name="connsiteY24" fmla="*/ 770210 h 955271"/>
              <a:gd name="connsiteX25" fmla="*/ 1212574 w 5741575"/>
              <a:gd name="connsiteY25" fmla="*/ 724238 h 955271"/>
              <a:gd name="connsiteX26" fmla="*/ 1280768 w 5741575"/>
              <a:gd name="connsiteY26" fmla="*/ 699122 h 955271"/>
              <a:gd name="connsiteX27" fmla="*/ 1352027 w 5741575"/>
              <a:gd name="connsiteY27" fmla="*/ 704323 h 955271"/>
              <a:gd name="connsiteX28" fmla="*/ 1374314 w 5741575"/>
              <a:gd name="connsiteY28" fmla="*/ 688815 h 955271"/>
              <a:gd name="connsiteX29" fmla="*/ 1378034 w 5741575"/>
              <a:gd name="connsiteY29" fmla="*/ 685842 h 955271"/>
              <a:gd name="connsiteX30" fmla="*/ 1395604 w 5741575"/>
              <a:gd name="connsiteY30" fmla="*/ 680460 h 955271"/>
              <a:gd name="connsiteX31" fmla="*/ 1397206 w 5741575"/>
              <a:gd name="connsiteY31" fmla="*/ 670793 h 955271"/>
              <a:gd name="connsiteX32" fmla="*/ 1421250 w 5741575"/>
              <a:gd name="connsiteY32" fmla="*/ 656855 h 955271"/>
              <a:gd name="connsiteX33" fmla="*/ 1454524 w 5741575"/>
              <a:gd name="connsiteY33" fmla="*/ 649224 h 955271"/>
              <a:gd name="connsiteX34" fmla="*/ 1616217 w 5741575"/>
              <a:gd name="connsiteY34" fmla="*/ 622107 h 955271"/>
              <a:gd name="connsiteX35" fmla="*/ 1710928 w 5741575"/>
              <a:gd name="connsiteY35" fmla="*/ 600666 h 955271"/>
              <a:gd name="connsiteX36" fmla="*/ 1743718 w 5741575"/>
              <a:gd name="connsiteY36" fmla="*/ 584327 h 955271"/>
              <a:gd name="connsiteX37" fmla="*/ 1873778 w 5741575"/>
              <a:gd name="connsiteY37" fmla="*/ 530130 h 955271"/>
              <a:gd name="connsiteX38" fmla="*/ 1988411 w 5741575"/>
              <a:gd name="connsiteY38" fmla="*/ 491599 h 955271"/>
              <a:gd name="connsiteX39" fmla="*/ 2085507 w 5741575"/>
              <a:gd name="connsiteY39" fmla="*/ 498527 h 955271"/>
              <a:gd name="connsiteX40" fmla="*/ 2090767 w 5741575"/>
              <a:gd name="connsiteY40" fmla="*/ 490616 h 955271"/>
              <a:gd name="connsiteX41" fmla="*/ 2151143 w 5741575"/>
              <a:gd name="connsiteY41" fmla="*/ 478332 h 955271"/>
              <a:gd name="connsiteX42" fmla="*/ 2378710 w 5741575"/>
              <a:gd name="connsiteY42" fmla="*/ 477570 h 955271"/>
              <a:gd name="connsiteX43" fmla="*/ 2496256 w 5741575"/>
              <a:gd name="connsiteY43" fmla="*/ 452396 h 955271"/>
              <a:gd name="connsiteX44" fmla="*/ 2535387 w 5741575"/>
              <a:gd name="connsiteY44" fmla="*/ 436645 h 955271"/>
              <a:gd name="connsiteX45" fmla="*/ 2601109 w 5741575"/>
              <a:gd name="connsiteY45" fmla="*/ 410678 h 955271"/>
              <a:gd name="connsiteX46" fmla="*/ 2643855 w 5741575"/>
              <a:gd name="connsiteY46" fmla="*/ 374482 h 955271"/>
              <a:gd name="connsiteX47" fmla="*/ 2657726 w 5741575"/>
              <a:gd name="connsiteY47" fmla="*/ 365841 h 955271"/>
              <a:gd name="connsiteX48" fmla="*/ 2687125 w 5741575"/>
              <a:gd name="connsiteY48" fmla="*/ 366820 h 955271"/>
              <a:gd name="connsiteX49" fmla="*/ 2697479 w 5741575"/>
              <a:gd name="connsiteY49" fmla="*/ 361430 h 955271"/>
              <a:gd name="connsiteX50" fmla="*/ 2701547 w 5741575"/>
              <a:gd name="connsiteY50" fmla="*/ 361545 h 955271"/>
              <a:gd name="connsiteX51" fmla="*/ 2711054 w 5741575"/>
              <a:gd name="connsiteY51" fmla="*/ 360597 h 955271"/>
              <a:gd name="connsiteX52" fmla="*/ 2710438 w 5741575"/>
              <a:gd name="connsiteY52" fmla="*/ 366958 h 955271"/>
              <a:gd name="connsiteX53" fmla="*/ 2722936 w 5741575"/>
              <a:gd name="connsiteY53" fmla="*/ 377633 h 955271"/>
              <a:gd name="connsiteX54" fmla="*/ 2777227 w 5741575"/>
              <a:gd name="connsiteY54" fmla="*/ 368972 h 955271"/>
              <a:gd name="connsiteX55" fmla="*/ 2779510 w 5741575"/>
              <a:gd name="connsiteY55" fmla="*/ 361652 h 955271"/>
              <a:gd name="connsiteX56" fmla="*/ 2786278 w 5741575"/>
              <a:gd name="connsiteY56" fmla="*/ 359869 h 955271"/>
              <a:gd name="connsiteX57" fmla="*/ 2792101 w 5741575"/>
              <a:gd name="connsiteY57" fmla="*/ 365927 h 955271"/>
              <a:gd name="connsiteX58" fmla="*/ 2885545 w 5741575"/>
              <a:gd name="connsiteY58" fmla="*/ 372818 h 955271"/>
              <a:gd name="connsiteX59" fmla="*/ 3009558 w 5741575"/>
              <a:gd name="connsiteY59" fmla="*/ 370573 h 955271"/>
              <a:gd name="connsiteX60" fmla="*/ 3095010 w 5741575"/>
              <a:gd name="connsiteY60" fmla="*/ 332454 h 955271"/>
              <a:gd name="connsiteX61" fmla="*/ 3103742 w 5741575"/>
              <a:gd name="connsiteY61" fmla="*/ 337974 h 955271"/>
              <a:gd name="connsiteX62" fmla="*/ 3165093 w 5741575"/>
              <a:gd name="connsiteY62" fmla="*/ 329459 h 955271"/>
              <a:gd name="connsiteX63" fmla="*/ 3373785 w 5741575"/>
              <a:gd name="connsiteY63" fmla="*/ 255680 h 955271"/>
              <a:gd name="connsiteX64" fmla="*/ 3493851 w 5741575"/>
              <a:gd name="connsiteY64" fmla="*/ 240255 h 955271"/>
              <a:gd name="connsiteX65" fmla="*/ 3537470 w 5741575"/>
              <a:gd name="connsiteY65" fmla="*/ 241867 h 955271"/>
              <a:gd name="connsiteX66" fmla="*/ 3610489 w 5741575"/>
              <a:gd name="connsiteY66" fmla="*/ 244128 h 955271"/>
              <a:gd name="connsiteX67" fmla="*/ 3667539 w 5741575"/>
              <a:gd name="connsiteY67" fmla="*/ 263271 h 955271"/>
              <a:gd name="connsiteX68" fmla="*/ 3727614 w 5741575"/>
              <a:gd name="connsiteY68" fmla="*/ 258245 h 955271"/>
              <a:gd name="connsiteX69" fmla="*/ 3738369 w 5741575"/>
              <a:gd name="connsiteY69" fmla="*/ 234506 h 955271"/>
              <a:gd name="connsiteX70" fmla="*/ 3803670 w 5741575"/>
              <a:gd name="connsiteY70" fmla="*/ 236457 h 955271"/>
              <a:gd name="connsiteX71" fmla="*/ 3903080 w 5741575"/>
              <a:gd name="connsiteY71" fmla="*/ 241890 h 955271"/>
              <a:gd name="connsiteX72" fmla="*/ 4114838 w 5741575"/>
              <a:gd name="connsiteY72" fmla="*/ 238165 h 955271"/>
              <a:gd name="connsiteX73" fmla="*/ 4271023 w 5741575"/>
              <a:gd name="connsiteY73" fmla="*/ 241959 h 955271"/>
              <a:gd name="connsiteX74" fmla="*/ 4367397 w 5741575"/>
              <a:gd name="connsiteY74" fmla="*/ 271442 h 955271"/>
              <a:gd name="connsiteX75" fmla="*/ 4495366 w 5741575"/>
              <a:gd name="connsiteY75" fmla="*/ 271618 h 955271"/>
              <a:gd name="connsiteX76" fmla="*/ 4517347 w 5741575"/>
              <a:gd name="connsiteY76" fmla="*/ 275639 h 955271"/>
              <a:gd name="connsiteX77" fmla="*/ 4546116 w 5741575"/>
              <a:gd name="connsiteY77" fmla="*/ 268568 h 955271"/>
              <a:gd name="connsiteX78" fmla="*/ 4661259 w 5741575"/>
              <a:gd name="connsiteY78" fmla="*/ 238966 h 955271"/>
              <a:gd name="connsiteX79" fmla="*/ 4750403 w 5741575"/>
              <a:gd name="connsiteY79" fmla="*/ 204364 h 955271"/>
              <a:gd name="connsiteX80" fmla="*/ 4867614 w 5741575"/>
              <a:gd name="connsiteY80" fmla="*/ 208668 h 955271"/>
              <a:gd name="connsiteX81" fmla="*/ 4937036 w 5741575"/>
              <a:gd name="connsiteY81" fmla="*/ 195446 h 955271"/>
              <a:gd name="connsiteX82" fmla="*/ 5047626 w 5741575"/>
              <a:gd name="connsiteY82" fmla="*/ 149604 h 955271"/>
              <a:gd name="connsiteX83" fmla="*/ 5200247 w 5741575"/>
              <a:gd name="connsiteY83" fmla="*/ 142695 h 955271"/>
              <a:gd name="connsiteX84" fmla="*/ 5235691 w 5741575"/>
              <a:gd name="connsiteY84" fmla="*/ 173330 h 955271"/>
              <a:gd name="connsiteX85" fmla="*/ 5280133 w 5741575"/>
              <a:gd name="connsiteY85" fmla="*/ 189342 h 955271"/>
              <a:gd name="connsiteX86" fmla="*/ 5291963 w 5741575"/>
              <a:gd name="connsiteY86" fmla="*/ 139446 h 955271"/>
              <a:gd name="connsiteX87" fmla="*/ 5418472 w 5741575"/>
              <a:gd name="connsiteY87" fmla="*/ 89163 h 955271"/>
              <a:gd name="connsiteX88" fmla="*/ 5482354 w 5741575"/>
              <a:gd name="connsiteY88" fmla="*/ 69470 h 955271"/>
              <a:gd name="connsiteX89" fmla="*/ 5583280 w 5741575"/>
              <a:gd name="connsiteY89" fmla="*/ 49787 h 955271"/>
              <a:gd name="connsiteX90" fmla="*/ 5613766 w 5741575"/>
              <a:gd name="connsiteY90" fmla="*/ 41855 h 955271"/>
              <a:gd name="connsiteX91" fmla="*/ 5684952 w 5741575"/>
              <a:gd name="connsiteY91" fmla="*/ 26088 h 955271"/>
              <a:gd name="connsiteX92" fmla="*/ 5741575 w 5741575"/>
              <a:gd name="connsiteY92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570239 w 5741575"/>
              <a:gd name="connsiteY21" fmla="*/ 829596 h 955271"/>
              <a:gd name="connsiteX22" fmla="*/ 787156 w 5741575"/>
              <a:gd name="connsiteY22" fmla="*/ 838447 h 955271"/>
              <a:gd name="connsiteX23" fmla="*/ 898586 w 5741575"/>
              <a:gd name="connsiteY23" fmla="*/ 808502 h 955271"/>
              <a:gd name="connsiteX24" fmla="*/ 1212574 w 5741575"/>
              <a:gd name="connsiteY24" fmla="*/ 724238 h 955271"/>
              <a:gd name="connsiteX25" fmla="*/ 1280768 w 5741575"/>
              <a:gd name="connsiteY25" fmla="*/ 699122 h 955271"/>
              <a:gd name="connsiteX26" fmla="*/ 1352027 w 5741575"/>
              <a:gd name="connsiteY26" fmla="*/ 704323 h 955271"/>
              <a:gd name="connsiteX27" fmla="*/ 1374314 w 5741575"/>
              <a:gd name="connsiteY27" fmla="*/ 688815 h 955271"/>
              <a:gd name="connsiteX28" fmla="*/ 1378034 w 5741575"/>
              <a:gd name="connsiteY28" fmla="*/ 685842 h 955271"/>
              <a:gd name="connsiteX29" fmla="*/ 1395604 w 5741575"/>
              <a:gd name="connsiteY29" fmla="*/ 680460 h 955271"/>
              <a:gd name="connsiteX30" fmla="*/ 1397206 w 5741575"/>
              <a:gd name="connsiteY30" fmla="*/ 670793 h 955271"/>
              <a:gd name="connsiteX31" fmla="*/ 1421250 w 5741575"/>
              <a:gd name="connsiteY31" fmla="*/ 656855 h 955271"/>
              <a:gd name="connsiteX32" fmla="*/ 1454524 w 5741575"/>
              <a:gd name="connsiteY32" fmla="*/ 649224 h 955271"/>
              <a:gd name="connsiteX33" fmla="*/ 1616217 w 5741575"/>
              <a:gd name="connsiteY33" fmla="*/ 622107 h 955271"/>
              <a:gd name="connsiteX34" fmla="*/ 1710928 w 5741575"/>
              <a:gd name="connsiteY34" fmla="*/ 600666 h 955271"/>
              <a:gd name="connsiteX35" fmla="*/ 1743718 w 5741575"/>
              <a:gd name="connsiteY35" fmla="*/ 584327 h 955271"/>
              <a:gd name="connsiteX36" fmla="*/ 1873778 w 5741575"/>
              <a:gd name="connsiteY36" fmla="*/ 530130 h 955271"/>
              <a:gd name="connsiteX37" fmla="*/ 1988411 w 5741575"/>
              <a:gd name="connsiteY37" fmla="*/ 491599 h 955271"/>
              <a:gd name="connsiteX38" fmla="*/ 2085507 w 5741575"/>
              <a:gd name="connsiteY38" fmla="*/ 498527 h 955271"/>
              <a:gd name="connsiteX39" fmla="*/ 2090767 w 5741575"/>
              <a:gd name="connsiteY39" fmla="*/ 490616 h 955271"/>
              <a:gd name="connsiteX40" fmla="*/ 2151143 w 5741575"/>
              <a:gd name="connsiteY40" fmla="*/ 478332 h 955271"/>
              <a:gd name="connsiteX41" fmla="*/ 2378710 w 5741575"/>
              <a:gd name="connsiteY41" fmla="*/ 477570 h 955271"/>
              <a:gd name="connsiteX42" fmla="*/ 2496256 w 5741575"/>
              <a:gd name="connsiteY42" fmla="*/ 452396 h 955271"/>
              <a:gd name="connsiteX43" fmla="*/ 2535387 w 5741575"/>
              <a:gd name="connsiteY43" fmla="*/ 436645 h 955271"/>
              <a:gd name="connsiteX44" fmla="*/ 2601109 w 5741575"/>
              <a:gd name="connsiteY44" fmla="*/ 410678 h 955271"/>
              <a:gd name="connsiteX45" fmla="*/ 2643855 w 5741575"/>
              <a:gd name="connsiteY45" fmla="*/ 374482 h 955271"/>
              <a:gd name="connsiteX46" fmla="*/ 2657726 w 5741575"/>
              <a:gd name="connsiteY46" fmla="*/ 365841 h 955271"/>
              <a:gd name="connsiteX47" fmla="*/ 2687125 w 5741575"/>
              <a:gd name="connsiteY47" fmla="*/ 366820 h 955271"/>
              <a:gd name="connsiteX48" fmla="*/ 2697479 w 5741575"/>
              <a:gd name="connsiteY48" fmla="*/ 361430 h 955271"/>
              <a:gd name="connsiteX49" fmla="*/ 2701547 w 5741575"/>
              <a:gd name="connsiteY49" fmla="*/ 361545 h 955271"/>
              <a:gd name="connsiteX50" fmla="*/ 2711054 w 5741575"/>
              <a:gd name="connsiteY50" fmla="*/ 360597 h 955271"/>
              <a:gd name="connsiteX51" fmla="*/ 2710438 w 5741575"/>
              <a:gd name="connsiteY51" fmla="*/ 366958 h 955271"/>
              <a:gd name="connsiteX52" fmla="*/ 2722936 w 5741575"/>
              <a:gd name="connsiteY52" fmla="*/ 377633 h 955271"/>
              <a:gd name="connsiteX53" fmla="*/ 2777227 w 5741575"/>
              <a:gd name="connsiteY53" fmla="*/ 368972 h 955271"/>
              <a:gd name="connsiteX54" fmla="*/ 2779510 w 5741575"/>
              <a:gd name="connsiteY54" fmla="*/ 361652 h 955271"/>
              <a:gd name="connsiteX55" fmla="*/ 2786278 w 5741575"/>
              <a:gd name="connsiteY55" fmla="*/ 359869 h 955271"/>
              <a:gd name="connsiteX56" fmla="*/ 2792101 w 5741575"/>
              <a:gd name="connsiteY56" fmla="*/ 365927 h 955271"/>
              <a:gd name="connsiteX57" fmla="*/ 2885545 w 5741575"/>
              <a:gd name="connsiteY57" fmla="*/ 372818 h 955271"/>
              <a:gd name="connsiteX58" fmla="*/ 3009558 w 5741575"/>
              <a:gd name="connsiteY58" fmla="*/ 370573 h 955271"/>
              <a:gd name="connsiteX59" fmla="*/ 3095010 w 5741575"/>
              <a:gd name="connsiteY59" fmla="*/ 332454 h 955271"/>
              <a:gd name="connsiteX60" fmla="*/ 3103742 w 5741575"/>
              <a:gd name="connsiteY60" fmla="*/ 337974 h 955271"/>
              <a:gd name="connsiteX61" fmla="*/ 3165093 w 5741575"/>
              <a:gd name="connsiteY61" fmla="*/ 329459 h 955271"/>
              <a:gd name="connsiteX62" fmla="*/ 3373785 w 5741575"/>
              <a:gd name="connsiteY62" fmla="*/ 255680 h 955271"/>
              <a:gd name="connsiteX63" fmla="*/ 3493851 w 5741575"/>
              <a:gd name="connsiteY63" fmla="*/ 240255 h 955271"/>
              <a:gd name="connsiteX64" fmla="*/ 3537470 w 5741575"/>
              <a:gd name="connsiteY64" fmla="*/ 241867 h 955271"/>
              <a:gd name="connsiteX65" fmla="*/ 3610489 w 5741575"/>
              <a:gd name="connsiteY65" fmla="*/ 244128 h 955271"/>
              <a:gd name="connsiteX66" fmla="*/ 3667539 w 5741575"/>
              <a:gd name="connsiteY66" fmla="*/ 263271 h 955271"/>
              <a:gd name="connsiteX67" fmla="*/ 3727614 w 5741575"/>
              <a:gd name="connsiteY67" fmla="*/ 258245 h 955271"/>
              <a:gd name="connsiteX68" fmla="*/ 3738369 w 5741575"/>
              <a:gd name="connsiteY68" fmla="*/ 234506 h 955271"/>
              <a:gd name="connsiteX69" fmla="*/ 3803670 w 5741575"/>
              <a:gd name="connsiteY69" fmla="*/ 236457 h 955271"/>
              <a:gd name="connsiteX70" fmla="*/ 3903080 w 5741575"/>
              <a:gd name="connsiteY70" fmla="*/ 241890 h 955271"/>
              <a:gd name="connsiteX71" fmla="*/ 4114838 w 5741575"/>
              <a:gd name="connsiteY71" fmla="*/ 238165 h 955271"/>
              <a:gd name="connsiteX72" fmla="*/ 4271023 w 5741575"/>
              <a:gd name="connsiteY72" fmla="*/ 241959 h 955271"/>
              <a:gd name="connsiteX73" fmla="*/ 4367397 w 5741575"/>
              <a:gd name="connsiteY73" fmla="*/ 271442 h 955271"/>
              <a:gd name="connsiteX74" fmla="*/ 4495366 w 5741575"/>
              <a:gd name="connsiteY74" fmla="*/ 271618 h 955271"/>
              <a:gd name="connsiteX75" fmla="*/ 4517347 w 5741575"/>
              <a:gd name="connsiteY75" fmla="*/ 275639 h 955271"/>
              <a:gd name="connsiteX76" fmla="*/ 4546116 w 5741575"/>
              <a:gd name="connsiteY76" fmla="*/ 268568 h 955271"/>
              <a:gd name="connsiteX77" fmla="*/ 4661259 w 5741575"/>
              <a:gd name="connsiteY77" fmla="*/ 238966 h 955271"/>
              <a:gd name="connsiteX78" fmla="*/ 4750403 w 5741575"/>
              <a:gd name="connsiteY78" fmla="*/ 204364 h 955271"/>
              <a:gd name="connsiteX79" fmla="*/ 4867614 w 5741575"/>
              <a:gd name="connsiteY79" fmla="*/ 208668 h 955271"/>
              <a:gd name="connsiteX80" fmla="*/ 4937036 w 5741575"/>
              <a:gd name="connsiteY80" fmla="*/ 195446 h 955271"/>
              <a:gd name="connsiteX81" fmla="*/ 5047626 w 5741575"/>
              <a:gd name="connsiteY81" fmla="*/ 149604 h 955271"/>
              <a:gd name="connsiteX82" fmla="*/ 5200247 w 5741575"/>
              <a:gd name="connsiteY82" fmla="*/ 142695 h 955271"/>
              <a:gd name="connsiteX83" fmla="*/ 5235691 w 5741575"/>
              <a:gd name="connsiteY83" fmla="*/ 173330 h 955271"/>
              <a:gd name="connsiteX84" fmla="*/ 5280133 w 5741575"/>
              <a:gd name="connsiteY84" fmla="*/ 189342 h 955271"/>
              <a:gd name="connsiteX85" fmla="*/ 5291963 w 5741575"/>
              <a:gd name="connsiteY85" fmla="*/ 139446 h 955271"/>
              <a:gd name="connsiteX86" fmla="*/ 5418472 w 5741575"/>
              <a:gd name="connsiteY86" fmla="*/ 89163 h 955271"/>
              <a:gd name="connsiteX87" fmla="*/ 5482354 w 5741575"/>
              <a:gd name="connsiteY87" fmla="*/ 69470 h 955271"/>
              <a:gd name="connsiteX88" fmla="*/ 5583280 w 5741575"/>
              <a:gd name="connsiteY88" fmla="*/ 49787 h 955271"/>
              <a:gd name="connsiteX89" fmla="*/ 5613766 w 5741575"/>
              <a:gd name="connsiteY89" fmla="*/ 41855 h 955271"/>
              <a:gd name="connsiteX90" fmla="*/ 5684952 w 5741575"/>
              <a:gd name="connsiteY90" fmla="*/ 26088 h 955271"/>
              <a:gd name="connsiteX91" fmla="*/ 5741575 w 5741575"/>
              <a:gd name="connsiteY9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570239 w 5741575"/>
              <a:gd name="connsiteY21" fmla="*/ 829596 h 955271"/>
              <a:gd name="connsiteX22" fmla="*/ 787156 w 5741575"/>
              <a:gd name="connsiteY22" fmla="*/ 838447 h 955271"/>
              <a:gd name="connsiteX23" fmla="*/ 948872 w 5741575"/>
              <a:gd name="connsiteY23" fmla="*/ 772201 h 955271"/>
              <a:gd name="connsiteX24" fmla="*/ 1212574 w 5741575"/>
              <a:gd name="connsiteY24" fmla="*/ 724238 h 955271"/>
              <a:gd name="connsiteX25" fmla="*/ 1280768 w 5741575"/>
              <a:gd name="connsiteY25" fmla="*/ 699122 h 955271"/>
              <a:gd name="connsiteX26" fmla="*/ 1352027 w 5741575"/>
              <a:gd name="connsiteY26" fmla="*/ 704323 h 955271"/>
              <a:gd name="connsiteX27" fmla="*/ 1374314 w 5741575"/>
              <a:gd name="connsiteY27" fmla="*/ 688815 h 955271"/>
              <a:gd name="connsiteX28" fmla="*/ 1378034 w 5741575"/>
              <a:gd name="connsiteY28" fmla="*/ 685842 h 955271"/>
              <a:gd name="connsiteX29" fmla="*/ 1395604 w 5741575"/>
              <a:gd name="connsiteY29" fmla="*/ 680460 h 955271"/>
              <a:gd name="connsiteX30" fmla="*/ 1397206 w 5741575"/>
              <a:gd name="connsiteY30" fmla="*/ 670793 h 955271"/>
              <a:gd name="connsiteX31" fmla="*/ 1421250 w 5741575"/>
              <a:gd name="connsiteY31" fmla="*/ 656855 h 955271"/>
              <a:gd name="connsiteX32" fmla="*/ 1454524 w 5741575"/>
              <a:gd name="connsiteY32" fmla="*/ 649224 h 955271"/>
              <a:gd name="connsiteX33" fmla="*/ 1616217 w 5741575"/>
              <a:gd name="connsiteY33" fmla="*/ 622107 h 955271"/>
              <a:gd name="connsiteX34" fmla="*/ 1710928 w 5741575"/>
              <a:gd name="connsiteY34" fmla="*/ 600666 h 955271"/>
              <a:gd name="connsiteX35" fmla="*/ 1743718 w 5741575"/>
              <a:gd name="connsiteY35" fmla="*/ 584327 h 955271"/>
              <a:gd name="connsiteX36" fmla="*/ 1873778 w 5741575"/>
              <a:gd name="connsiteY36" fmla="*/ 530130 h 955271"/>
              <a:gd name="connsiteX37" fmla="*/ 1988411 w 5741575"/>
              <a:gd name="connsiteY37" fmla="*/ 491599 h 955271"/>
              <a:gd name="connsiteX38" fmla="*/ 2085507 w 5741575"/>
              <a:gd name="connsiteY38" fmla="*/ 498527 h 955271"/>
              <a:gd name="connsiteX39" fmla="*/ 2090767 w 5741575"/>
              <a:gd name="connsiteY39" fmla="*/ 490616 h 955271"/>
              <a:gd name="connsiteX40" fmla="*/ 2151143 w 5741575"/>
              <a:gd name="connsiteY40" fmla="*/ 478332 h 955271"/>
              <a:gd name="connsiteX41" fmla="*/ 2378710 w 5741575"/>
              <a:gd name="connsiteY41" fmla="*/ 477570 h 955271"/>
              <a:gd name="connsiteX42" fmla="*/ 2496256 w 5741575"/>
              <a:gd name="connsiteY42" fmla="*/ 452396 h 955271"/>
              <a:gd name="connsiteX43" fmla="*/ 2535387 w 5741575"/>
              <a:gd name="connsiteY43" fmla="*/ 436645 h 955271"/>
              <a:gd name="connsiteX44" fmla="*/ 2601109 w 5741575"/>
              <a:gd name="connsiteY44" fmla="*/ 410678 h 955271"/>
              <a:gd name="connsiteX45" fmla="*/ 2643855 w 5741575"/>
              <a:gd name="connsiteY45" fmla="*/ 374482 h 955271"/>
              <a:gd name="connsiteX46" fmla="*/ 2657726 w 5741575"/>
              <a:gd name="connsiteY46" fmla="*/ 365841 h 955271"/>
              <a:gd name="connsiteX47" fmla="*/ 2687125 w 5741575"/>
              <a:gd name="connsiteY47" fmla="*/ 366820 h 955271"/>
              <a:gd name="connsiteX48" fmla="*/ 2697479 w 5741575"/>
              <a:gd name="connsiteY48" fmla="*/ 361430 h 955271"/>
              <a:gd name="connsiteX49" fmla="*/ 2701547 w 5741575"/>
              <a:gd name="connsiteY49" fmla="*/ 361545 h 955271"/>
              <a:gd name="connsiteX50" fmla="*/ 2711054 w 5741575"/>
              <a:gd name="connsiteY50" fmla="*/ 360597 h 955271"/>
              <a:gd name="connsiteX51" fmla="*/ 2710438 w 5741575"/>
              <a:gd name="connsiteY51" fmla="*/ 366958 h 955271"/>
              <a:gd name="connsiteX52" fmla="*/ 2722936 w 5741575"/>
              <a:gd name="connsiteY52" fmla="*/ 377633 h 955271"/>
              <a:gd name="connsiteX53" fmla="*/ 2777227 w 5741575"/>
              <a:gd name="connsiteY53" fmla="*/ 368972 h 955271"/>
              <a:gd name="connsiteX54" fmla="*/ 2779510 w 5741575"/>
              <a:gd name="connsiteY54" fmla="*/ 361652 h 955271"/>
              <a:gd name="connsiteX55" fmla="*/ 2786278 w 5741575"/>
              <a:gd name="connsiteY55" fmla="*/ 359869 h 955271"/>
              <a:gd name="connsiteX56" fmla="*/ 2792101 w 5741575"/>
              <a:gd name="connsiteY56" fmla="*/ 365927 h 955271"/>
              <a:gd name="connsiteX57" fmla="*/ 2885545 w 5741575"/>
              <a:gd name="connsiteY57" fmla="*/ 372818 h 955271"/>
              <a:gd name="connsiteX58" fmla="*/ 3009558 w 5741575"/>
              <a:gd name="connsiteY58" fmla="*/ 370573 h 955271"/>
              <a:gd name="connsiteX59" fmla="*/ 3095010 w 5741575"/>
              <a:gd name="connsiteY59" fmla="*/ 332454 h 955271"/>
              <a:gd name="connsiteX60" fmla="*/ 3103742 w 5741575"/>
              <a:gd name="connsiteY60" fmla="*/ 337974 h 955271"/>
              <a:gd name="connsiteX61" fmla="*/ 3165093 w 5741575"/>
              <a:gd name="connsiteY61" fmla="*/ 329459 h 955271"/>
              <a:gd name="connsiteX62" fmla="*/ 3373785 w 5741575"/>
              <a:gd name="connsiteY62" fmla="*/ 255680 h 955271"/>
              <a:gd name="connsiteX63" fmla="*/ 3493851 w 5741575"/>
              <a:gd name="connsiteY63" fmla="*/ 240255 h 955271"/>
              <a:gd name="connsiteX64" fmla="*/ 3537470 w 5741575"/>
              <a:gd name="connsiteY64" fmla="*/ 241867 h 955271"/>
              <a:gd name="connsiteX65" fmla="*/ 3610489 w 5741575"/>
              <a:gd name="connsiteY65" fmla="*/ 244128 h 955271"/>
              <a:gd name="connsiteX66" fmla="*/ 3667539 w 5741575"/>
              <a:gd name="connsiteY66" fmla="*/ 263271 h 955271"/>
              <a:gd name="connsiteX67" fmla="*/ 3727614 w 5741575"/>
              <a:gd name="connsiteY67" fmla="*/ 258245 h 955271"/>
              <a:gd name="connsiteX68" fmla="*/ 3738369 w 5741575"/>
              <a:gd name="connsiteY68" fmla="*/ 234506 h 955271"/>
              <a:gd name="connsiteX69" fmla="*/ 3803670 w 5741575"/>
              <a:gd name="connsiteY69" fmla="*/ 236457 h 955271"/>
              <a:gd name="connsiteX70" fmla="*/ 3903080 w 5741575"/>
              <a:gd name="connsiteY70" fmla="*/ 241890 h 955271"/>
              <a:gd name="connsiteX71" fmla="*/ 4114838 w 5741575"/>
              <a:gd name="connsiteY71" fmla="*/ 238165 h 955271"/>
              <a:gd name="connsiteX72" fmla="*/ 4271023 w 5741575"/>
              <a:gd name="connsiteY72" fmla="*/ 241959 h 955271"/>
              <a:gd name="connsiteX73" fmla="*/ 4367397 w 5741575"/>
              <a:gd name="connsiteY73" fmla="*/ 271442 h 955271"/>
              <a:gd name="connsiteX74" fmla="*/ 4495366 w 5741575"/>
              <a:gd name="connsiteY74" fmla="*/ 271618 h 955271"/>
              <a:gd name="connsiteX75" fmla="*/ 4517347 w 5741575"/>
              <a:gd name="connsiteY75" fmla="*/ 275639 h 955271"/>
              <a:gd name="connsiteX76" fmla="*/ 4546116 w 5741575"/>
              <a:gd name="connsiteY76" fmla="*/ 268568 h 955271"/>
              <a:gd name="connsiteX77" fmla="*/ 4661259 w 5741575"/>
              <a:gd name="connsiteY77" fmla="*/ 238966 h 955271"/>
              <a:gd name="connsiteX78" fmla="*/ 4750403 w 5741575"/>
              <a:gd name="connsiteY78" fmla="*/ 204364 h 955271"/>
              <a:gd name="connsiteX79" fmla="*/ 4867614 w 5741575"/>
              <a:gd name="connsiteY79" fmla="*/ 208668 h 955271"/>
              <a:gd name="connsiteX80" fmla="*/ 4937036 w 5741575"/>
              <a:gd name="connsiteY80" fmla="*/ 195446 h 955271"/>
              <a:gd name="connsiteX81" fmla="*/ 5047626 w 5741575"/>
              <a:gd name="connsiteY81" fmla="*/ 149604 h 955271"/>
              <a:gd name="connsiteX82" fmla="*/ 5200247 w 5741575"/>
              <a:gd name="connsiteY82" fmla="*/ 142695 h 955271"/>
              <a:gd name="connsiteX83" fmla="*/ 5235691 w 5741575"/>
              <a:gd name="connsiteY83" fmla="*/ 173330 h 955271"/>
              <a:gd name="connsiteX84" fmla="*/ 5280133 w 5741575"/>
              <a:gd name="connsiteY84" fmla="*/ 189342 h 955271"/>
              <a:gd name="connsiteX85" fmla="*/ 5291963 w 5741575"/>
              <a:gd name="connsiteY85" fmla="*/ 139446 h 955271"/>
              <a:gd name="connsiteX86" fmla="*/ 5418472 w 5741575"/>
              <a:gd name="connsiteY86" fmla="*/ 89163 h 955271"/>
              <a:gd name="connsiteX87" fmla="*/ 5482354 w 5741575"/>
              <a:gd name="connsiteY87" fmla="*/ 69470 h 955271"/>
              <a:gd name="connsiteX88" fmla="*/ 5583280 w 5741575"/>
              <a:gd name="connsiteY88" fmla="*/ 49787 h 955271"/>
              <a:gd name="connsiteX89" fmla="*/ 5613766 w 5741575"/>
              <a:gd name="connsiteY89" fmla="*/ 41855 h 955271"/>
              <a:gd name="connsiteX90" fmla="*/ 5684952 w 5741575"/>
              <a:gd name="connsiteY90" fmla="*/ 26088 h 955271"/>
              <a:gd name="connsiteX91" fmla="*/ 5741575 w 5741575"/>
              <a:gd name="connsiteY9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570239 w 5741575"/>
              <a:gd name="connsiteY21" fmla="*/ 829596 h 955271"/>
              <a:gd name="connsiteX22" fmla="*/ 787156 w 5741575"/>
              <a:gd name="connsiteY22" fmla="*/ 838447 h 955271"/>
              <a:gd name="connsiteX23" fmla="*/ 948872 w 5741575"/>
              <a:gd name="connsiteY23" fmla="*/ 772201 h 955271"/>
              <a:gd name="connsiteX24" fmla="*/ 1212574 w 5741575"/>
              <a:gd name="connsiteY24" fmla="*/ 724238 h 955271"/>
              <a:gd name="connsiteX25" fmla="*/ 1280768 w 5741575"/>
              <a:gd name="connsiteY25" fmla="*/ 699122 h 955271"/>
              <a:gd name="connsiteX26" fmla="*/ 1352027 w 5741575"/>
              <a:gd name="connsiteY26" fmla="*/ 704323 h 955271"/>
              <a:gd name="connsiteX27" fmla="*/ 1374314 w 5741575"/>
              <a:gd name="connsiteY27" fmla="*/ 688815 h 955271"/>
              <a:gd name="connsiteX28" fmla="*/ 1378034 w 5741575"/>
              <a:gd name="connsiteY28" fmla="*/ 685842 h 955271"/>
              <a:gd name="connsiteX29" fmla="*/ 1395604 w 5741575"/>
              <a:gd name="connsiteY29" fmla="*/ 680460 h 955271"/>
              <a:gd name="connsiteX30" fmla="*/ 1397206 w 5741575"/>
              <a:gd name="connsiteY30" fmla="*/ 670793 h 955271"/>
              <a:gd name="connsiteX31" fmla="*/ 1421250 w 5741575"/>
              <a:gd name="connsiteY31" fmla="*/ 656855 h 955271"/>
              <a:gd name="connsiteX32" fmla="*/ 1454524 w 5741575"/>
              <a:gd name="connsiteY32" fmla="*/ 649224 h 955271"/>
              <a:gd name="connsiteX33" fmla="*/ 1616217 w 5741575"/>
              <a:gd name="connsiteY33" fmla="*/ 622107 h 955271"/>
              <a:gd name="connsiteX34" fmla="*/ 1710928 w 5741575"/>
              <a:gd name="connsiteY34" fmla="*/ 600666 h 955271"/>
              <a:gd name="connsiteX35" fmla="*/ 1743718 w 5741575"/>
              <a:gd name="connsiteY35" fmla="*/ 584327 h 955271"/>
              <a:gd name="connsiteX36" fmla="*/ 1873778 w 5741575"/>
              <a:gd name="connsiteY36" fmla="*/ 530130 h 955271"/>
              <a:gd name="connsiteX37" fmla="*/ 1988411 w 5741575"/>
              <a:gd name="connsiteY37" fmla="*/ 491599 h 955271"/>
              <a:gd name="connsiteX38" fmla="*/ 2085507 w 5741575"/>
              <a:gd name="connsiteY38" fmla="*/ 498527 h 955271"/>
              <a:gd name="connsiteX39" fmla="*/ 2090767 w 5741575"/>
              <a:gd name="connsiteY39" fmla="*/ 490616 h 955271"/>
              <a:gd name="connsiteX40" fmla="*/ 2151143 w 5741575"/>
              <a:gd name="connsiteY40" fmla="*/ 478332 h 955271"/>
              <a:gd name="connsiteX41" fmla="*/ 2378710 w 5741575"/>
              <a:gd name="connsiteY41" fmla="*/ 477570 h 955271"/>
              <a:gd name="connsiteX42" fmla="*/ 2496256 w 5741575"/>
              <a:gd name="connsiteY42" fmla="*/ 452396 h 955271"/>
              <a:gd name="connsiteX43" fmla="*/ 2535387 w 5741575"/>
              <a:gd name="connsiteY43" fmla="*/ 436645 h 955271"/>
              <a:gd name="connsiteX44" fmla="*/ 2601109 w 5741575"/>
              <a:gd name="connsiteY44" fmla="*/ 410678 h 955271"/>
              <a:gd name="connsiteX45" fmla="*/ 2643855 w 5741575"/>
              <a:gd name="connsiteY45" fmla="*/ 374482 h 955271"/>
              <a:gd name="connsiteX46" fmla="*/ 2657726 w 5741575"/>
              <a:gd name="connsiteY46" fmla="*/ 365841 h 955271"/>
              <a:gd name="connsiteX47" fmla="*/ 2687125 w 5741575"/>
              <a:gd name="connsiteY47" fmla="*/ 366820 h 955271"/>
              <a:gd name="connsiteX48" fmla="*/ 2697479 w 5741575"/>
              <a:gd name="connsiteY48" fmla="*/ 361430 h 955271"/>
              <a:gd name="connsiteX49" fmla="*/ 2701547 w 5741575"/>
              <a:gd name="connsiteY49" fmla="*/ 361545 h 955271"/>
              <a:gd name="connsiteX50" fmla="*/ 2711054 w 5741575"/>
              <a:gd name="connsiteY50" fmla="*/ 360597 h 955271"/>
              <a:gd name="connsiteX51" fmla="*/ 2710438 w 5741575"/>
              <a:gd name="connsiteY51" fmla="*/ 366958 h 955271"/>
              <a:gd name="connsiteX52" fmla="*/ 2722936 w 5741575"/>
              <a:gd name="connsiteY52" fmla="*/ 377633 h 955271"/>
              <a:gd name="connsiteX53" fmla="*/ 2777227 w 5741575"/>
              <a:gd name="connsiteY53" fmla="*/ 368972 h 955271"/>
              <a:gd name="connsiteX54" fmla="*/ 2779510 w 5741575"/>
              <a:gd name="connsiteY54" fmla="*/ 361652 h 955271"/>
              <a:gd name="connsiteX55" fmla="*/ 2786278 w 5741575"/>
              <a:gd name="connsiteY55" fmla="*/ 359869 h 955271"/>
              <a:gd name="connsiteX56" fmla="*/ 2792101 w 5741575"/>
              <a:gd name="connsiteY56" fmla="*/ 365927 h 955271"/>
              <a:gd name="connsiteX57" fmla="*/ 2885545 w 5741575"/>
              <a:gd name="connsiteY57" fmla="*/ 372818 h 955271"/>
              <a:gd name="connsiteX58" fmla="*/ 3009558 w 5741575"/>
              <a:gd name="connsiteY58" fmla="*/ 370573 h 955271"/>
              <a:gd name="connsiteX59" fmla="*/ 3095010 w 5741575"/>
              <a:gd name="connsiteY59" fmla="*/ 332454 h 955271"/>
              <a:gd name="connsiteX60" fmla="*/ 3103742 w 5741575"/>
              <a:gd name="connsiteY60" fmla="*/ 337974 h 955271"/>
              <a:gd name="connsiteX61" fmla="*/ 3165093 w 5741575"/>
              <a:gd name="connsiteY61" fmla="*/ 329459 h 955271"/>
              <a:gd name="connsiteX62" fmla="*/ 3373785 w 5741575"/>
              <a:gd name="connsiteY62" fmla="*/ 255680 h 955271"/>
              <a:gd name="connsiteX63" fmla="*/ 3493851 w 5741575"/>
              <a:gd name="connsiteY63" fmla="*/ 240255 h 955271"/>
              <a:gd name="connsiteX64" fmla="*/ 3537470 w 5741575"/>
              <a:gd name="connsiteY64" fmla="*/ 241867 h 955271"/>
              <a:gd name="connsiteX65" fmla="*/ 3610489 w 5741575"/>
              <a:gd name="connsiteY65" fmla="*/ 244128 h 955271"/>
              <a:gd name="connsiteX66" fmla="*/ 3667539 w 5741575"/>
              <a:gd name="connsiteY66" fmla="*/ 263271 h 955271"/>
              <a:gd name="connsiteX67" fmla="*/ 3727614 w 5741575"/>
              <a:gd name="connsiteY67" fmla="*/ 258245 h 955271"/>
              <a:gd name="connsiteX68" fmla="*/ 3738369 w 5741575"/>
              <a:gd name="connsiteY68" fmla="*/ 234506 h 955271"/>
              <a:gd name="connsiteX69" fmla="*/ 3803670 w 5741575"/>
              <a:gd name="connsiteY69" fmla="*/ 236457 h 955271"/>
              <a:gd name="connsiteX70" fmla="*/ 3903080 w 5741575"/>
              <a:gd name="connsiteY70" fmla="*/ 241890 h 955271"/>
              <a:gd name="connsiteX71" fmla="*/ 4114838 w 5741575"/>
              <a:gd name="connsiteY71" fmla="*/ 238165 h 955271"/>
              <a:gd name="connsiteX72" fmla="*/ 4271023 w 5741575"/>
              <a:gd name="connsiteY72" fmla="*/ 241959 h 955271"/>
              <a:gd name="connsiteX73" fmla="*/ 4367397 w 5741575"/>
              <a:gd name="connsiteY73" fmla="*/ 271442 h 955271"/>
              <a:gd name="connsiteX74" fmla="*/ 4495366 w 5741575"/>
              <a:gd name="connsiteY74" fmla="*/ 271618 h 955271"/>
              <a:gd name="connsiteX75" fmla="*/ 4517347 w 5741575"/>
              <a:gd name="connsiteY75" fmla="*/ 275639 h 955271"/>
              <a:gd name="connsiteX76" fmla="*/ 4546116 w 5741575"/>
              <a:gd name="connsiteY76" fmla="*/ 268568 h 955271"/>
              <a:gd name="connsiteX77" fmla="*/ 4661259 w 5741575"/>
              <a:gd name="connsiteY77" fmla="*/ 238966 h 955271"/>
              <a:gd name="connsiteX78" fmla="*/ 4750403 w 5741575"/>
              <a:gd name="connsiteY78" fmla="*/ 204364 h 955271"/>
              <a:gd name="connsiteX79" fmla="*/ 4867614 w 5741575"/>
              <a:gd name="connsiteY79" fmla="*/ 208668 h 955271"/>
              <a:gd name="connsiteX80" fmla="*/ 4937036 w 5741575"/>
              <a:gd name="connsiteY80" fmla="*/ 195446 h 955271"/>
              <a:gd name="connsiteX81" fmla="*/ 5047626 w 5741575"/>
              <a:gd name="connsiteY81" fmla="*/ 149604 h 955271"/>
              <a:gd name="connsiteX82" fmla="*/ 5200247 w 5741575"/>
              <a:gd name="connsiteY82" fmla="*/ 142695 h 955271"/>
              <a:gd name="connsiteX83" fmla="*/ 5235691 w 5741575"/>
              <a:gd name="connsiteY83" fmla="*/ 173330 h 955271"/>
              <a:gd name="connsiteX84" fmla="*/ 5280133 w 5741575"/>
              <a:gd name="connsiteY84" fmla="*/ 189342 h 955271"/>
              <a:gd name="connsiteX85" fmla="*/ 5291963 w 5741575"/>
              <a:gd name="connsiteY85" fmla="*/ 139446 h 955271"/>
              <a:gd name="connsiteX86" fmla="*/ 5418472 w 5741575"/>
              <a:gd name="connsiteY86" fmla="*/ 89163 h 955271"/>
              <a:gd name="connsiteX87" fmla="*/ 5482354 w 5741575"/>
              <a:gd name="connsiteY87" fmla="*/ 69470 h 955271"/>
              <a:gd name="connsiteX88" fmla="*/ 5583280 w 5741575"/>
              <a:gd name="connsiteY88" fmla="*/ 49787 h 955271"/>
              <a:gd name="connsiteX89" fmla="*/ 5613766 w 5741575"/>
              <a:gd name="connsiteY89" fmla="*/ 41855 h 955271"/>
              <a:gd name="connsiteX90" fmla="*/ 5684952 w 5741575"/>
              <a:gd name="connsiteY90" fmla="*/ 26088 h 955271"/>
              <a:gd name="connsiteX91" fmla="*/ 5741575 w 5741575"/>
              <a:gd name="connsiteY9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570239 w 5741575"/>
              <a:gd name="connsiteY21" fmla="*/ 829596 h 955271"/>
              <a:gd name="connsiteX22" fmla="*/ 787156 w 5741575"/>
              <a:gd name="connsiteY22" fmla="*/ 838447 h 955271"/>
              <a:gd name="connsiteX23" fmla="*/ 948872 w 5741575"/>
              <a:gd name="connsiteY23" fmla="*/ 772201 h 955271"/>
              <a:gd name="connsiteX24" fmla="*/ 1212574 w 5741575"/>
              <a:gd name="connsiteY24" fmla="*/ 724238 h 955271"/>
              <a:gd name="connsiteX25" fmla="*/ 1280768 w 5741575"/>
              <a:gd name="connsiteY25" fmla="*/ 699122 h 955271"/>
              <a:gd name="connsiteX26" fmla="*/ 1352027 w 5741575"/>
              <a:gd name="connsiteY26" fmla="*/ 704323 h 955271"/>
              <a:gd name="connsiteX27" fmla="*/ 1374314 w 5741575"/>
              <a:gd name="connsiteY27" fmla="*/ 688815 h 955271"/>
              <a:gd name="connsiteX28" fmla="*/ 1378034 w 5741575"/>
              <a:gd name="connsiteY28" fmla="*/ 685842 h 955271"/>
              <a:gd name="connsiteX29" fmla="*/ 1395604 w 5741575"/>
              <a:gd name="connsiteY29" fmla="*/ 680460 h 955271"/>
              <a:gd name="connsiteX30" fmla="*/ 1397206 w 5741575"/>
              <a:gd name="connsiteY30" fmla="*/ 670793 h 955271"/>
              <a:gd name="connsiteX31" fmla="*/ 1421250 w 5741575"/>
              <a:gd name="connsiteY31" fmla="*/ 656855 h 955271"/>
              <a:gd name="connsiteX32" fmla="*/ 1454524 w 5741575"/>
              <a:gd name="connsiteY32" fmla="*/ 649224 h 955271"/>
              <a:gd name="connsiteX33" fmla="*/ 1616217 w 5741575"/>
              <a:gd name="connsiteY33" fmla="*/ 622107 h 955271"/>
              <a:gd name="connsiteX34" fmla="*/ 1710928 w 5741575"/>
              <a:gd name="connsiteY34" fmla="*/ 600666 h 955271"/>
              <a:gd name="connsiteX35" fmla="*/ 1743718 w 5741575"/>
              <a:gd name="connsiteY35" fmla="*/ 584327 h 955271"/>
              <a:gd name="connsiteX36" fmla="*/ 1873778 w 5741575"/>
              <a:gd name="connsiteY36" fmla="*/ 530130 h 955271"/>
              <a:gd name="connsiteX37" fmla="*/ 1988411 w 5741575"/>
              <a:gd name="connsiteY37" fmla="*/ 491599 h 955271"/>
              <a:gd name="connsiteX38" fmla="*/ 2085507 w 5741575"/>
              <a:gd name="connsiteY38" fmla="*/ 498527 h 955271"/>
              <a:gd name="connsiteX39" fmla="*/ 2090767 w 5741575"/>
              <a:gd name="connsiteY39" fmla="*/ 490616 h 955271"/>
              <a:gd name="connsiteX40" fmla="*/ 2151143 w 5741575"/>
              <a:gd name="connsiteY40" fmla="*/ 478332 h 955271"/>
              <a:gd name="connsiteX41" fmla="*/ 2378710 w 5741575"/>
              <a:gd name="connsiteY41" fmla="*/ 477570 h 955271"/>
              <a:gd name="connsiteX42" fmla="*/ 2496256 w 5741575"/>
              <a:gd name="connsiteY42" fmla="*/ 452396 h 955271"/>
              <a:gd name="connsiteX43" fmla="*/ 2535387 w 5741575"/>
              <a:gd name="connsiteY43" fmla="*/ 436645 h 955271"/>
              <a:gd name="connsiteX44" fmla="*/ 2601109 w 5741575"/>
              <a:gd name="connsiteY44" fmla="*/ 410678 h 955271"/>
              <a:gd name="connsiteX45" fmla="*/ 2643855 w 5741575"/>
              <a:gd name="connsiteY45" fmla="*/ 374482 h 955271"/>
              <a:gd name="connsiteX46" fmla="*/ 2657726 w 5741575"/>
              <a:gd name="connsiteY46" fmla="*/ 365841 h 955271"/>
              <a:gd name="connsiteX47" fmla="*/ 2687125 w 5741575"/>
              <a:gd name="connsiteY47" fmla="*/ 366820 h 955271"/>
              <a:gd name="connsiteX48" fmla="*/ 2697479 w 5741575"/>
              <a:gd name="connsiteY48" fmla="*/ 361430 h 955271"/>
              <a:gd name="connsiteX49" fmla="*/ 2701547 w 5741575"/>
              <a:gd name="connsiteY49" fmla="*/ 361545 h 955271"/>
              <a:gd name="connsiteX50" fmla="*/ 2711054 w 5741575"/>
              <a:gd name="connsiteY50" fmla="*/ 360597 h 955271"/>
              <a:gd name="connsiteX51" fmla="*/ 2710438 w 5741575"/>
              <a:gd name="connsiteY51" fmla="*/ 366958 h 955271"/>
              <a:gd name="connsiteX52" fmla="*/ 2722936 w 5741575"/>
              <a:gd name="connsiteY52" fmla="*/ 377633 h 955271"/>
              <a:gd name="connsiteX53" fmla="*/ 2777227 w 5741575"/>
              <a:gd name="connsiteY53" fmla="*/ 368972 h 955271"/>
              <a:gd name="connsiteX54" fmla="*/ 2779510 w 5741575"/>
              <a:gd name="connsiteY54" fmla="*/ 361652 h 955271"/>
              <a:gd name="connsiteX55" fmla="*/ 2786278 w 5741575"/>
              <a:gd name="connsiteY55" fmla="*/ 359869 h 955271"/>
              <a:gd name="connsiteX56" fmla="*/ 2792101 w 5741575"/>
              <a:gd name="connsiteY56" fmla="*/ 365927 h 955271"/>
              <a:gd name="connsiteX57" fmla="*/ 2885545 w 5741575"/>
              <a:gd name="connsiteY57" fmla="*/ 372818 h 955271"/>
              <a:gd name="connsiteX58" fmla="*/ 3009558 w 5741575"/>
              <a:gd name="connsiteY58" fmla="*/ 370573 h 955271"/>
              <a:gd name="connsiteX59" fmla="*/ 3095010 w 5741575"/>
              <a:gd name="connsiteY59" fmla="*/ 332454 h 955271"/>
              <a:gd name="connsiteX60" fmla="*/ 3103742 w 5741575"/>
              <a:gd name="connsiteY60" fmla="*/ 337974 h 955271"/>
              <a:gd name="connsiteX61" fmla="*/ 3165093 w 5741575"/>
              <a:gd name="connsiteY61" fmla="*/ 329459 h 955271"/>
              <a:gd name="connsiteX62" fmla="*/ 3373785 w 5741575"/>
              <a:gd name="connsiteY62" fmla="*/ 255680 h 955271"/>
              <a:gd name="connsiteX63" fmla="*/ 3493851 w 5741575"/>
              <a:gd name="connsiteY63" fmla="*/ 240255 h 955271"/>
              <a:gd name="connsiteX64" fmla="*/ 3537470 w 5741575"/>
              <a:gd name="connsiteY64" fmla="*/ 241867 h 955271"/>
              <a:gd name="connsiteX65" fmla="*/ 3610489 w 5741575"/>
              <a:gd name="connsiteY65" fmla="*/ 244128 h 955271"/>
              <a:gd name="connsiteX66" fmla="*/ 3667539 w 5741575"/>
              <a:gd name="connsiteY66" fmla="*/ 263271 h 955271"/>
              <a:gd name="connsiteX67" fmla="*/ 3727614 w 5741575"/>
              <a:gd name="connsiteY67" fmla="*/ 258245 h 955271"/>
              <a:gd name="connsiteX68" fmla="*/ 3738369 w 5741575"/>
              <a:gd name="connsiteY68" fmla="*/ 234506 h 955271"/>
              <a:gd name="connsiteX69" fmla="*/ 3803670 w 5741575"/>
              <a:gd name="connsiteY69" fmla="*/ 236457 h 955271"/>
              <a:gd name="connsiteX70" fmla="*/ 3903080 w 5741575"/>
              <a:gd name="connsiteY70" fmla="*/ 241890 h 955271"/>
              <a:gd name="connsiteX71" fmla="*/ 4114838 w 5741575"/>
              <a:gd name="connsiteY71" fmla="*/ 238165 h 955271"/>
              <a:gd name="connsiteX72" fmla="*/ 4271023 w 5741575"/>
              <a:gd name="connsiteY72" fmla="*/ 241959 h 955271"/>
              <a:gd name="connsiteX73" fmla="*/ 4367397 w 5741575"/>
              <a:gd name="connsiteY73" fmla="*/ 271442 h 955271"/>
              <a:gd name="connsiteX74" fmla="*/ 4495366 w 5741575"/>
              <a:gd name="connsiteY74" fmla="*/ 271618 h 955271"/>
              <a:gd name="connsiteX75" fmla="*/ 4517347 w 5741575"/>
              <a:gd name="connsiteY75" fmla="*/ 275639 h 955271"/>
              <a:gd name="connsiteX76" fmla="*/ 4546116 w 5741575"/>
              <a:gd name="connsiteY76" fmla="*/ 268568 h 955271"/>
              <a:gd name="connsiteX77" fmla="*/ 4661259 w 5741575"/>
              <a:gd name="connsiteY77" fmla="*/ 238966 h 955271"/>
              <a:gd name="connsiteX78" fmla="*/ 4750403 w 5741575"/>
              <a:gd name="connsiteY78" fmla="*/ 204364 h 955271"/>
              <a:gd name="connsiteX79" fmla="*/ 4867614 w 5741575"/>
              <a:gd name="connsiteY79" fmla="*/ 208668 h 955271"/>
              <a:gd name="connsiteX80" fmla="*/ 4937036 w 5741575"/>
              <a:gd name="connsiteY80" fmla="*/ 195446 h 955271"/>
              <a:gd name="connsiteX81" fmla="*/ 5047626 w 5741575"/>
              <a:gd name="connsiteY81" fmla="*/ 149604 h 955271"/>
              <a:gd name="connsiteX82" fmla="*/ 5200247 w 5741575"/>
              <a:gd name="connsiteY82" fmla="*/ 142695 h 955271"/>
              <a:gd name="connsiteX83" fmla="*/ 5235691 w 5741575"/>
              <a:gd name="connsiteY83" fmla="*/ 173330 h 955271"/>
              <a:gd name="connsiteX84" fmla="*/ 5280133 w 5741575"/>
              <a:gd name="connsiteY84" fmla="*/ 189342 h 955271"/>
              <a:gd name="connsiteX85" fmla="*/ 5291963 w 5741575"/>
              <a:gd name="connsiteY85" fmla="*/ 139446 h 955271"/>
              <a:gd name="connsiteX86" fmla="*/ 5418472 w 5741575"/>
              <a:gd name="connsiteY86" fmla="*/ 89163 h 955271"/>
              <a:gd name="connsiteX87" fmla="*/ 5482354 w 5741575"/>
              <a:gd name="connsiteY87" fmla="*/ 69470 h 955271"/>
              <a:gd name="connsiteX88" fmla="*/ 5583280 w 5741575"/>
              <a:gd name="connsiteY88" fmla="*/ 49787 h 955271"/>
              <a:gd name="connsiteX89" fmla="*/ 5613766 w 5741575"/>
              <a:gd name="connsiteY89" fmla="*/ 41855 h 955271"/>
              <a:gd name="connsiteX90" fmla="*/ 5684952 w 5741575"/>
              <a:gd name="connsiteY90" fmla="*/ 26088 h 955271"/>
              <a:gd name="connsiteX91" fmla="*/ 5741575 w 5741575"/>
              <a:gd name="connsiteY9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570239 w 5741575"/>
              <a:gd name="connsiteY21" fmla="*/ 829596 h 955271"/>
              <a:gd name="connsiteX22" fmla="*/ 787156 w 5741575"/>
              <a:gd name="connsiteY22" fmla="*/ 838447 h 955271"/>
              <a:gd name="connsiteX23" fmla="*/ 948872 w 5741575"/>
              <a:gd name="connsiteY23" fmla="*/ 772201 h 955271"/>
              <a:gd name="connsiteX24" fmla="*/ 1127089 w 5741575"/>
              <a:gd name="connsiteY24" fmla="*/ 746926 h 955271"/>
              <a:gd name="connsiteX25" fmla="*/ 1280768 w 5741575"/>
              <a:gd name="connsiteY25" fmla="*/ 699122 h 955271"/>
              <a:gd name="connsiteX26" fmla="*/ 1352027 w 5741575"/>
              <a:gd name="connsiteY26" fmla="*/ 704323 h 955271"/>
              <a:gd name="connsiteX27" fmla="*/ 1374314 w 5741575"/>
              <a:gd name="connsiteY27" fmla="*/ 688815 h 955271"/>
              <a:gd name="connsiteX28" fmla="*/ 1378034 w 5741575"/>
              <a:gd name="connsiteY28" fmla="*/ 685842 h 955271"/>
              <a:gd name="connsiteX29" fmla="*/ 1395604 w 5741575"/>
              <a:gd name="connsiteY29" fmla="*/ 680460 h 955271"/>
              <a:gd name="connsiteX30" fmla="*/ 1397206 w 5741575"/>
              <a:gd name="connsiteY30" fmla="*/ 670793 h 955271"/>
              <a:gd name="connsiteX31" fmla="*/ 1421250 w 5741575"/>
              <a:gd name="connsiteY31" fmla="*/ 656855 h 955271"/>
              <a:gd name="connsiteX32" fmla="*/ 1454524 w 5741575"/>
              <a:gd name="connsiteY32" fmla="*/ 649224 h 955271"/>
              <a:gd name="connsiteX33" fmla="*/ 1616217 w 5741575"/>
              <a:gd name="connsiteY33" fmla="*/ 622107 h 955271"/>
              <a:gd name="connsiteX34" fmla="*/ 1710928 w 5741575"/>
              <a:gd name="connsiteY34" fmla="*/ 600666 h 955271"/>
              <a:gd name="connsiteX35" fmla="*/ 1743718 w 5741575"/>
              <a:gd name="connsiteY35" fmla="*/ 584327 h 955271"/>
              <a:gd name="connsiteX36" fmla="*/ 1873778 w 5741575"/>
              <a:gd name="connsiteY36" fmla="*/ 530130 h 955271"/>
              <a:gd name="connsiteX37" fmla="*/ 1988411 w 5741575"/>
              <a:gd name="connsiteY37" fmla="*/ 491599 h 955271"/>
              <a:gd name="connsiteX38" fmla="*/ 2085507 w 5741575"/>
              <a:gd name="connsiteY38" fmla="*/ 498527 h 955271"/>
              <a:gd name="connsiteX39" fmla="*/ 2090767 w 5741575"/>
              <a:gd name="connsiteY39" fmla="*/ 490616 h 955271"/>
              <a:gd name="connsiteX40" fmla="*/ 2151143 w 5741575"/>
              <a:gd name="connsiteY40" fmla="*/ 478332 h 955271"/>
              <a:gd name="connsiteX41" fmla="*/ 2378710 w 5741575"/>
              <a:gd name="connsiteY41" fmla="*/ 477570 h 955271"/>
              <a:gd name="connsiteX42" fmla="*/ 2496256 w 5741575"/>
              <a:gd name="connsiteY42" fmla="*/ 452396 h 955271"/>
              <a:gd name="connsiteX43" fmla="*/ 2535387 w 5741575"/>
              <a:gd name="connsiteY43" fmla="*/ 436645 h 955271"/>
              <a:gd name="connsiteX44" fmla="*/ 2601109 w 5741575"/>
              <a:gd name="connsiteY44" fmla="*/ 410678 h 955271"/>
              <a:gd name="connsiteX45" fmla="*/ 2643855 w 5741575"/>
              <a:gd name="connsiteY45" fmla="*/ 374482 h 955271"/>
              <a:gd name="connsiteX46" fmla="*/ 2657726 w 5741575"/>
              <a:gd name="connsiteY46" fmla="*/ 365841 h 955271"/>
              <a:gd name="connsiteX47" fmla="*/ 2687125 w 5741575"/>
              <a:gd name="connsiteY47" fmla="*/ 366820 h 955271"/>
              <a:gd name="connsiteX48" fmla="*/ 2697479 w 5741575"/>
              <a:gd name="connsiteY48" fmla="*/ 361430 h 955271"/>
              <a:gd name="connsiteX49" fmla="*/ 2701547 w 5741575"/>
              <a:gd name="connsiteY49" fmla="*/ 361545 h 955271"/>
              <a:gd name="connsiteX50" fmla="*/ 2711054 w 5741575"/>
              <a:gd name="connsiteY50" fmla="*/ 360597 h 955271"/>
              <a:gd name="connsiteX51" fmla="*/ 2710438 w 5741575"/>
              <a:gd name="connsiteY51" fmla="*/ 366958 h 955271"/>
              <a:gd name="connsiteX52" fmla="*/ 2722936 w 5741575"/>
              <a:gd name="connsiteY52" fmla="*/ 377633 h 955271"/>
              <a:gd name="connsiteX53" fmla="*/ 2777227 w 5741575"/>
              <a:gd name="connsiteY53" fmla="*/ 368972 h 955271"/>
              <a:gd name="connsiteX54" fmla="*/ 2779510 w 5741575"/>
              <a:gd name="connsiteY54" fmla="*/ 361652 h 955271"/>
              <a:gd name="connsiteX55" fmla="*/ 2786278 w 5741575"/>
              <a:gd name="connsiteY55" fmla="*/ 359869 h 955271"/>
              <a:gd name="connsiteX56" fmla="*/ 2792101 w 5741575"/>
              <a:gd name="connsiteY56" fmla="*/ 365927 h 955271"/>
              <a:gd name="connsiteX57" fmla="*/ 2885545 w 5741575"/>
              <a:gd name="connsiteY57" fmla="*/ 372818 h 955271"/>
              <a:gd name="connsiteX58" fmla="*/ 3009558 w 5741575"/>
              <a:gd name="connsiteY58" fmla="*/ 370573 h 955271"/>
              <a:gd name="connsiteX59" fmla="*/ 3095010 w 5741575"/>
              <a:gd name="connsiteY59" fmla="*/ 332454 h 955271"/>
              <a:gd name="connsiteX60" fmla="*/ 3103742 w 5741575"/>
              <a:gd name="connsiteY60" fmla="*/ 337974 h 955271"/>
              <a:gd name="connsiteX61" fmla="*/ 3165093 w 5741575"/>
              <a:gd name="connsiteY61" fmla="*/ 329459 h 955271"/>
              <a:gd name="connsiteX62" fmla="*/ 3373785 w 5741575"/>
              <a:gd name="connsiteY62" fmla="*/ 255680 h 955271"/>
              <a:gd name="connsiteX63" fmla="*/ 3493851 w 5741575"/>
              <a:gd name="connsiteY63" fmla="*/ 240255 h 955271"/>
              <a:gd name="connsiteX64" fmla="*/ 3537470 w 5741575"/>
              <a:gd name="connsiteY64" fmla="*/ 241867 h 955271"/>
              <a:gd name="connsiteX65" fmla="*/ 3610489 w 5741575"/>
              <a:gd name="connsiteY65" fmla="*/ 244128 h 955271"/>
              <a:gd name="connsiteX66" fmla="*/ 3667539 w 5741575"/>
              <a:gd name="connsiteY66" fmla="*/ 263271 h 955271"/>
              <a:gd name="connsiteX67" fmla="*/ 3727614 w 5741575"/>
              <a:gd name="connsiteY67" fmla="*/ 258245 h 955271"/>
              <a:gd name="connsiteX68" fmla="*/ 3738369 w 5741575"/>
              <a:gd name="connsiteY68" fmla="*/ 234506 h 955271"/>
              <a:gd name="connsiteX69" fmla="*/ 3803670 w 5741575"/>
              <a:gd name="connsiteY69" fmla="*/ 236457 h 955271"/>
              <a:gd name="connsiteX70" fmla="*/ 3903080 w 5741575"/>
              <a:gd name="connsiteY70" fmla="*/ 241890 h 955271"/>
              <a:gd name="connsiteX71" fmla="*/ 4114838 w 5741575"/>
              <a:gd name="connsiteY71" fmla="*/ 238165 h 955271"/>
              <a:gd name="connsiteX72" fmla="*/ 4271023 w 5741575"/>
              <a:gd name="connsiteY72" fmla="*/ 241959 h 955271"/>
              <a:gd name="connsiteX73" fmla="*/ 4367397 w 5741575"/>
              <a:gd name="connsiteY73" fmla="*/ 271442 h 955271"/>
              <a:gd name="connsiteX74" fmla="*/ 4495366 w 5741575"/>
              <a:gd name="connsiteY74" fmla="*/ 271618 h 955271"/>
              <a:gd name="connsiteX75" fmla="*/ 4517347 w 5741575"/>
              <a:gd name="connsiteY75" fmla="*/ 275639 h 955271"/>
              <a:gd name="connsiteX76" fmla="*/ 4546116 w 5741575"/>
              <a:gd name="connsiteY76" fmla="*/ 268568 h 955271"/>
              <a:gd name="connsiteX77" fmla="*/ 4661259 w 5741575"/>
              <a:gd name="connsiteY77" fmla="*/ 238966 h 955271"/>
              <a:gd name="connsiteX78" fmla="*/ 4750403 w 5741575"/>
              <a:gd name="connsiteY78" fmla="*/ 204364 h 955271"/>
              <a:gd name="connsiteX79" fmla="*/ 4867614 w 5741575"/>
              <a:gd name="connsiteY79" fmla="*/ 208668 h 955271"/>
              <a:gd name="connsiteX80" fmla="*/ 4937036 w 5741575"/>
              <a:gd name="connsiteY80" fmla="*/ 195446 h 955271"/>
              <a:gd name="connsiteX81" fmla="*/ 5047626 w 5741575"/>
              <a:gd name="connsiteY81" fmla="*/ 149604 h 955271"/>
              <a:gd name="connsiteX82" fmla="*/ 5200247 w 5741575"/>
              <a:gd name="connsiteY82" fmla="*/ 142695 h 955271"/>
              <a:gd name="connsiteX83" fmla="*/ 5235691 w 5741575"/>
              <a:gd name="connsiteY83" fmla="*/ 173330 h 955271"/>
              <a:gd name="connsiteX84" fmla="*/ 5280133 w 5741575"/>
              <a:gd name="connsiteY84" fmla="*/ 189342 h 955271"/>
              <a:gd name="connsiteX85" fmla="*/ 5291963 w 5741575"/>
              <a:gd name="connsiteY85" fmla="*/ 139446 h 955271"/>
              <a:gd name="connsiteX86" fmla="*/ 5418472 w 5741575"/>
              <a:gd name="connsiteY86" fmla="*/ 89163 h 955271"/>
              <a:gd name="connsiteX87" fmla="*/ 5482354 w 5741575"/>
              <a:gd name="connsiteY87" fmla="*/ 69470 h 955271"/>
              <a:gd name="connsiteX88" fmla="*/ 5583280 w 5741575"/>
              <a:gd name="connsiteY88" fmla="*/ 49787 h 955271"/>
              <a:gd name="connsiteX89" fmla="*/ 5613766 w 5741575"/>
              <a:gd name="connsiteY89" fmla="*/ 41855 h 955271"/>
              <a:gd name="connsiteX90" fmla="*/ 5684952 w 5741575"/>
              <a:gd name="connsiteY90" fmla="*/ 26088 h 955271"/>
              <a:gd name="connsiteX91" fmla="*/ 5741575 w 5741575"/>
              <a:gd name="connsiteY9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570239 w 5741575"/>
              <a:gd name="connsiteY21" fmla="*/ 829596 h 955271"/>
              <a:gd name="connsiteX22" fmla="*/ 787156 w 5741575"/>
              <a:gd name="connsiteY22" fmla="*/ 838447 h 955271"/>
              <a:gd name="connsiteX23" fmla="*/ 948872 w 5741575"/>
              <a:gd name="connsiteY23" fmla="*/ 772201 h 955271"/>
              <a:gd name="connsiteX24" fmla="*/ 1127089 w 5741575"/>
              <a:gd name="connsiteY24" fmla="*/ 746926 h 955271"/>
              <a:gd name="connsiteX25" fmla="*/ 1220426 w 5741575"/>
              <a:gd name="connsiteY25" fmla="*/ 721810 h 955271"/>
              <a:gd name="connsiteX26" fmla="*/ 1352027 w 5741575"/>
              <a:gd name="connsiteY26" fmla="*/ 704323 h 955271"/>
              <a:gd name="connsiteX27" fmla="*/ 1374314 w 5741575"/>
              <a:gd name="connsiteY27" fmla="*/ 688815 h 955271"/>
              <a:gd name="connsiteX28" fmla="*/ 1378034 w 5741575"/>
              <a:gd name="connsiteY28" fmla="*/ 685842 h 955271"/>
              <a:gd name="connsiteX29" fmla="*/ 1395604 w 5741575"/>
              <a:gd name="connsiteY29" fmla="*/ 680460 h 955271"/>
              <a:gd name="connsiteX30" fmla="*/ 1397206 w 5741575"/>
              <a:gd name="connsiteY30" fmla="*/ 670793 h 955271"/>
              <a:gd name="connsiteX31" fmla="*/ 1421250 w 5741575"/>
              <a:gd name="connsiteY31" fmla="*/ 656855 h 955271"/>
              <a:gd name="connsiteX32" fmla="*/ 1454524 w 5741575"/>
              <a:gd name="connsiteY32" fmla="*/ 649224 h 955271"/>
              <a:gd name="connsiteX33" fmla="*/ 1616217 w 5741575"/>
              <a:gd name="connsiteY33" fmla="*/ 622107 h 955271"/>
              <a:gd name="connsiteX34" fmla="*/ 1710928 w 5741575"/>
              <a:gd name="connsiteY34" fmla="*/ 600666 h 955271"/>
              <a:gd name="connsiteX35" fmla="*/ 1743718 w 5741575"/>
              <a:gd name="connsiteY35" fmla="*/ 584327 h 955271"/>
              <a:gd name="connsiteX36" fmla="*/ 1873778 w 5741575"/>
              <a:gd name="connsiteY36" fmla="*/ 530130 h 955271"/>
              <a:gd name="connsiteX37" fmla="*/ 1988411 w 5741575"/>
              <a:gd name="connsiteY37" fmla="*/ 491599 h 955271"/>
              <a:gd name="connsiteX38" fmla="*/ 2085507 w 5741575"/>
              <a:gd name="connsiteY38" fmla="*/ 498527 h 955271"/>
              <a:gd name="connsiteX39" fmla="*/ 2090767 w 5741575"/>
              <a:gd name="connsiteY39" fmla="*/ 490616 h 955271"/>
              <a:gd name="connsiteX40" fmla="*/ 2151143 w 5741575"/>
              <a:gd name="connsiteY40" fmla="*/ 478332 h 955271"/>
              <a:gd name="connsiteX41" fmla="*/ 2378710 w 5741575"/>
              <a:gd name="connsiteY41" fmla="*/ 477570 h 955271"/>
              <a:gd name="connsiteX42" fmla="*/ 2496256 w 5741575"/>
              <a:gd name="connsiteY42" fmla="*/ 452396 h 955271"/>
              <a:gd name="connsiteX43" fmla="*/ 2535387 w 5741575"/>
              <a:gd name="connsiteY43" fmla="*/ 436645 h 955271"/>
              <a:gd name="connsiteX44" fmla="*/ 2601109 w 5741575"/>
              <a:gd name="connsiteY44" fmla="*/ 410678 h 955271"/>
              <a:gd name="connsiteX45" fmla="*/ 2643855 w 5741575"/>
              <a:gd name="connsiteY45" fmla="*/ 374482 h 955271"/>
              <a:gd name="connsiteX46" fmla="*/ 2657726 w 5741575"/>
              <a:gd name="connsiteY46" fmla="*/ 365841 h 955271"/>
              <a:gd name="connsiteX47" fmla="*/ 2687125 w 5741575"/>
              <a:gd name="connsiteY47" fmla="*/ 366820 h 955271"/>
              <a:gd name="connsiteX48" fmla="*/ 2697479 w 5741575"/>
              <a:gd name="connsiteY48" fmla="*/ 361430 h 955271"/>
              <a:gd name="connsiteX49" fmla="*/ 2701547 w 5741575"/>
              <a:gd name="connsiteY49" fmla="*/ 361545 h 955271"/>
              <a:gd name="connsiteX50" fmla="*/ 2711054 w 5741575"/>
              <a:gd name="connsiteY50" fmla="*/ 360597 h 955271"/>
              <a:gd name="connsiteX51" fmla="*/ 2710438 w 5741575"/>
              <a:gd name="connsiteY51" fmla="*/ 366958 h 955271"/>
              <a:gd name="connsiteX52" fmla="*/ 2722936 w 5741575"/>
              <a:gd name="connsiteY52" fmla="*/ 377633 h 955271"/>
              <a:gd name="connsiteX53" fmla="*/ 2777227 w 5741575"/>
              <a:gd name="connsiteY53" fmla="*/ 368972 h 955271"/>
              <a:gd name="connsiteX54" fmla="*/ 2779510 w 5741575"/>
              <a:gd name="connsiteY54" fmla="*/ 361652 h 955271"/>
              <a:gd name="connsiteX55" fmla="*/ 2786278 w 5741575"/>
              <a:gd name="connsiteY55" fmla="*/ 359869 h 955271"/>
              <a:gd name="connsiteX56" fmla="*/ 2792101 w 5741575"/>
              <a:gd name="connsiteY56" fmla="*/ 365927 h 955271"/>
              <a:gd name="connsiteX57" fmla="*/ 2885545 w 5741575"/>
              <a:gd name="connsiteY57" fmla="*/ 372818 h 955271"/>
              <a:gd name="connsiteX58" fmla="*/ 3009558 w 5741575"/>
              <a:gd name="connsiteY58" fmla="*/ 370573 h 955271"/>
              <a:gd name="connsiteX59" fmla="*/ 3095010 w 5741575"/>
              <a:gd name="connsiteY59" fmla="*/ 332454 h 955271"/>
              <a:gd name="connsiteX60" fmla="*/ 3103742 w 5741575"/>
              <a:gd name="connsiteY60" fmla="*/ 337974 h 955271"/>
              <a:gd name="connsiteX61" fmla="*/ 3165093 w 5741575"/>
              <a:gd name="connsiteY61" fmla="*/ 329459 h 955271"/>
              <a:gd name="connsiteX62" fmla="*/ 3373785 w 5741575"/>
              <a:gd name="connsiteY62" fmla="*/ 255680 h 955271"/>
              <a:gd name="connsiteX63" fmla="*/ 3493851 w 5741575"/>
              <a:gd name="connsiteY63" fmla="*/ 240255 h 955271"/>
              <a:gd name="connsiteX64" fmla="*/ 3537470 w 5741575"/>
              <a:gd name="connsiteY64" fmla="*/ 241867 h 955271"/>
              <a:gd name="connsiteX65" fmla="*/ 3610489 w 5741575"/>
              <a:gd name="connsiteY65" fmla="*/ 244128 h 955271"/>
              <a:gd name="connsiteX66" fmla="*/ 3667539 w 5741575"/>
              <a:gd name="connsiteY66" fmla="*/ 263271 h 955271"/>
              <a:gd name="connsiteX67" fmla="*/ 3727614 w 5741575"/>
              <a:gd name="connsiteY67" fmla="*/ 258245 h 955271"/>
              <a:gd name="connsiteX68" fmla="*/ 3738369 w 5741575"/>
              <a:gd name="connsiteY68" fmla="*/ 234506 h 955271"/>
              <a:gd name="connsiteX69" fmla="*/ 3803670 w 5741575"/>
              <a:gd name="connsiteY69" fmla="*/ 236457 h 955271"/>
              <a:gd name="connsiteX70" fmla="*/ 3903080 w 5741575"/>
              <a:gd name="connsiteY70" fmla="*/ 241890 h 955271"/>
              <a:gd name="connsiteX71" fmla="*/ 4114838 w 5741575"/>
              <a:gd name="connsiteY71" fmla="*/ 238165 h 955271"/>
              <a:gd name="connsiteX72" fmla="*/ 4271023 w 5741575"/>
              <a:gd name="connsiteY72" fmla="*/ 241959 h 955271"/>
              <a:gd name="connsiteX73" fmla="*/ 4367397 w 5741575"/>
              <a:gd name="connsiteY73" fmla="*/ 271442 h 955271"/>
              <a:gd name="connsiteX74" fmla="*/ 4495366 w 5741575"/>
              <a:gd name="connsiteY74" fmla="*/ 271618 h 955271"/>
              <a:gd name="connsiteX75" fmla="*/ 4517347 w 5741575"/>
              <a:gd name="connsiteY75" fmla="*/ 275639 h 955271"/>
              <a:gd name="connsiteX76" fmla="*/ 4546116 w 5741575"/>
              <a:gd name="connsiteY76" fmla="*/ 268568 h 955271"/>
              <a:gd name="connsiteX77" fmla="*/ 4661259 w 5741575"/>
              <a:gd name="connsiteY77" fmla="*/ 238966 h 955271"/>
              <a:gd name="connsiteX78" fmla="*/ 4750403 w 5741575"/>
              <a:gd name="connsiteY78" fmla="*/ 204364 h 955271"/>
              <a:gd name="connsiteX79" fmla="*/ 4867614 w 5741575"/>
              <a:gd name="connsiteY79" fmla="*/ 208668 h 955271"/>
              <a:gd name="connsiteX80" fmla="*/ 4937036 w 5741575"/>
              <a:gd name="connsiteY80" fmla="*/ 195446 h 955271"/>
              <a:gd name="connsiteX81" fmla="*/ 5047626 w 5741575"/>
              <a:gd name="connsiteY81" fmla="*/ 149604 h 955271"/>
              <a:gd name="connsiteX82" fmla="*/ 5200247 w 5741575"/>
              <a:gd name="connsiteY82" fmla="*/ 142695 h 955271"/>
              <a:gd name="connsiteX83" fmla="*/ 5235691 w 5741575"/>
              <a:gd name="connsiteY83" fmla="*/ 173330 h 955271"/>
              <a:gd name="connsiteX84" fmla="*/ 5280133 w 5741575"/>
              <a:gd name="connsiteY84" fmla="*/ 189342 h 955271"/>
              <a:gd name="connsiteX85" fmla="*/ 5291963 w 5741575"/>
              <a:gd name="connsiteY85" fmla="*/ 139446 h 955271"/>
              <a:gd name="connsiteX86" fmla="*/ 5418472 w 5741575"/>
              <a:gd name="connsiteY86" fmla="*/ 89163 h 955271"/>
              <a:gd name="connsiteX87" fmla="*/ 5482354 w 5741575"/>
              <a:gd name="connsiteY87" fmla="*/ 69470 h 955271"/>
              <a:gd name="connsiteX88" fmla="*/ 5583280 w 5741575"/>
              <a:gd name="connsiteY88" fmla="*/ 49787 h 955271"/>
              <a:gd name="connsiteX89" fmla="*/ 5613766 w 5741575"/>
              <a:gd name="connsiteY89" fmla="*/ 41855 h 955271"/>
              <a:gd name="connsiteX90" fmla="*/ 5684952 w 5741575"/>
              <a:gd name="connsiteY90" fmla="*/ 26088 h 955271"/>
              <a:gd name="connsiteX91" fmla="*/ 5741575 w 5741575"/>
              <a:gd name="connsiteY9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570239 w 5741575"/>
              <a:gd name="connsiteY21" fmla="*/ 829596 h 955271"/>
              <a:gd name="connsiteX22" fmla="*/ 787156 w 5741575"/>
              <a:gd name="connsiteY22" fmla="*/ 838447 h 955271"/>
              <a:gd name="connsiteX23" fmla="*/ 948872 w 5741575"/>
              <a:gd name="connsiteY23" fmla="*/ 772201 h 955271"/>
              <a:gd name="connsiteX24" fmla="*/ 1127089 w 5741575"/>
              <a:gd name="connsiteY24" fmla="*/ 746926 h 955271"/>
              <a:gd name="connsiteX25" fmla="*/ 1220426 w 5741575"/>
              <a:gd name="connsiteY25" fmla="*/ 721810 h 955271"/>
              <a:gd name="connsiteX26" fmla="*/ 1306771 w 5741575"/>
              <a:gd name="connsiteY26" fmla="*/ 717936 h 955271"/>
              <a:gd name="connsiteX27" fmla="*/ 1374314 w 5741575"/>
              <a:gd name="connsiteY27" fmla="*/ 688815 h 955271"/>
              <a:gd name="connsiteX28" fmla="*/ 1378034 w 5741575"/>
              <a:gd name="connsiteY28" fmla="*/ 685842 h 955271"/>
              <a:gd name="connsiteX29" fmla="*/ 1395604 w 5741575"/>
              <a:gd name="connsiteY29" fmla="*/ 680460 h 955271"/>
              <a:gd name="connsiteX30" fmla="*/ 1397206 w 5741575"/>
              <a:gd name="connsiteY30" fmla="*/ 670793 h 955271"/>
              <a:gd name="connsiteX31" fmla="*/ 1421250 w 5741575"/>
              <a:gd name="connsiteY31" fmla="*/ 656855 h 955271"/>
              <a:gd name="connsiteX32" fmla="*/ 1454524 w 5741575"/>
              <a:gd name="connsiteY32" fmla="*/ 649224 h 955271"/>
              <a:gd name="connsiteX33" fmla="*/ 1616217 w 5741575"/>
              <a:gd name="connsiteY33" fmla="*/ 622107 h 955271"/>
              <a:gd name="connsiteX34" fmla="*/ 1710928 w 5741575"/>
              <a:gd name="connsiteY34" fmla="*/ 600666 h 955271"/>
              <a:gd name="connsiteX35" fmla="*/ 1743718 w 5741575"/>
              <a:gd name="connsiteY35" fmla="*/ 584327 h 955271"/>
              <a:gd name="connsiteX36" fmla="*/ 1873778 w 5741575"/>
              <a:gd name="connsiteY36" fmla="*/ 530130 h 955271"/>
              <a:gd name="connsiteX37" fmla="*/ 1988411 w 5741575"/>
              <a:gd name="connsiteY37" fmla="*/ 491599 h 955271"/>
              <a:gd name="connsiteX38" fmla="*/ 2085507 w 5741575"/>
              <a:gd name="connsiteY38" fmla="*/ 498527 h 955271"/>
              <a:gd name="connsiteX39" fmla="*/ 2090767 w 5741575"/>
              <a:gd name="connsiteY39" fmla="*/ 490616 h 955271"/>
              <a:gd name="connsiteX40" fmla="*/ 2151143 w 5741575"/>
              <a:gd name="connsiteY40" fmla="*/ 478332 h 955271"/>
              <a:gd name="connsiteX41" fmla="*/ 2378710 w 5741575"/>
              <a:gd name="connsiteY41" fmla="*/ 477570 h 955271"/>
              <a:gd name="connsiteX42" fmla="*/ 2496256 w 5741575"/>
              <a:gd name="connsiteY42" fmla="*/ 452396 h 955271"/>
              <a:gd name="connsiteX43" fmla="*/ 2535387 w 5741575"/>
              <a:gd name="connsiteY43" fmla="*/ 436645 h 955271"/>
              <a:gd name="connsiteX44" fmla="*/ 2601109 w 5741575"/>
              <a:gd name="connsiteY44" fmla="*/ 410678 h 955271"/>
              <a:gd name="connsiteX45" fmla="*/ 2643855 w 5741575"/>
              <a:gd name="connsiteY45" fmla="*/ 374482 h 955271"/>
              <a:gd name="connsiteX46" fmla="*/ 2657726 w 5741575"/>
              <a:gd name="connsiteY46" fmla="*/ 365841 h 955271"/>
              <a:gd name="connsiteX47" fmla="*/ 2687125 w 5741575"/>
              <a:gd name="connsiteY47" fmla="*/ 366820 h 955271"/>
              <a:gd name="connsiteX48" fmla="*/ 2697479 w 5741575"/>
              <a:gd name="connsiteY48" fmla="*/ 361430 h 955271"/>
              <a:gd name="connsiteX49" fmla="*/ 2701547 w 5741575"/>
              <a:gd name="connsiteY49" fmla="*/ 361545 h 955271"/>
              <a:gd name="connsiteX50" fmla="*/ 2711054 w 5741575"/>
              <a:gd name="connsiteY50" fmla="*/ 360597 h 955271"/>
              <a:gd name="connsiteX51" fmla="*/ 2710438 w 5741575"/>
              <a:gd name="connsiteY51" fmla="*/ 366958 h 955271"/>
              <a:gd name="connsiteX52" fmla="*/ 2722936 w 5741575"/>
              <a:gd name="connsiteY52" fmla="*/ 377633 h 955271"/>
              <a:gd name="connsiteX53" fmla="*/ 2777227 w 5741575"/>
              <a:gd name="connsiteY53" fmla="*/ 368972 h 955271"/>
              <a:gd name="connsiteX54" fmla="*/ 2779510 w 5741575"/>
              <a:gd name="connsiteY54" fmla="*/ 361652 h 955271"/>
              <a:gd name="connsiteX55" fmla="*/ 2786278 w 5741575"/>
              <a:gd name="connsiteY55" fmla="*/ 359869 h 955271"/>
              <a:gd name="connsiteX56" fmla="*/ 2792101 w 5741575"/>
              <a:gd name="connsiteY56" fmla="*/ 365927 h 955271"/>
              <a:gd name="connsiteX57" fmla="*/ 2885545 w 5741575"/>
              <a:gd name="connsiteY57" fmla="*/ 372818 h 955271"/>
              <a:gd name="connsiteX58" fmla="*/ 3009558 w 5741575"/>
              <a:gd name="connsiteY58" fmla="*/ 370573 h 955271"/>
              <a:gd name="connsiteX59" fmla="*/ 3095010 w 5741575"/>
              <a:gd name="connsiteY59" fmla="*/ 332454 h 955271"/>
              <a:gd name="connsiteX60" fmla="*/ 3103742 w 5741575"/>
              <a:gd name="connsiteY60" fmla="*/ 337974 h 955271"/>
              <a:gd name="connsiteX61" fmla="*/ 3165093 w 5741575"/>
              <a:gd name="connsiteY61" fmla="*/ 329459 h 955271"/>
              <a:gd name="connsiteX62" fmla="*/ 3373785 w 5741575"/>
              <a:gd name="connsiteY62" fmla="*/ 255680 h 955271"/>
              <a:gd name="connsiteX63" fmla="*/ 3493851 w 5741575"/>
              <a:gd name="connsiteY63" fmla="*/ 240255 h 955271"/>
              <a:gd name="connsiteX64" fmla="*/ 3537470 w 5741575"/>
              <a:gd name="connsiteY64" fmla="*/ 241867 h 955271"/>
              <a:gd name="connsiteX65" fmla="*/ 3610489 w 5741575"/>
              <a:gd name="connsiteY65" fmla="*/ 244128 h 955271"/>
              <a:gd name="connsiteX66" fmla="*/ 3667539 w 5741575"/>
              <a:gd name="connsiteY66" fmla="*/ 263271 h 955271"/>
              <a:gd name="connsiteX67" fmla="*/ 3727614 w 5741575"/>
              <a:gd name="connsiteY67" fmla="*/ 258245 h 955271"/>
              <a:gd name="connsiteX68" fmla="*/ 3738369 w 5741575"/>
              <a:gd name="connsiteY68" fmla="*/ 234506 h 955271"/>
              <a:gd name="connsiteX69" fmla="*/ 3803670 w 5741575"/>
              <a:gd name="connsiteY69" fmla="*/ 236457 h 955271"/>
              <a:gd name="connsiteX70" fmla="*/ 3903080 w 5741575"/>
              <a:gd name="connsiteY70" fmla="*/ 241890 h 955271"/>
              <a:gd name="connsiteX71" fmla="*/ 4114838 w 5741575"/>
              <a:gd name="connsiteY71" fmla="*/ 238165 h 955271"/>
              <a:gd name="connsiteX72" fmla="*/ 4271023 w 5741575"/>
              <a:gd name="connsiteY72" fmla="*/ 241959 h 955271"/>
              <a:gd name="connsiteX73" fmla="*/ 4367397 w 5741575"/>
              <a:gd name="connsiteY73" fmla="*/ 271442 h 955271"/>
              <a:gd name="connsiteX74" fmla="*/ 4495366 w 5741575"/>
              <a:gd name="connsiteY74" fmla="*/ 271618 h 955271"/>
              <a:gd name="connsiteX75" fmla="*/ 4517347 w 5741575"/>
              <a:gd name="connsiteY75" fmla="*/ 275639 h 955271"/>
              <a:gd name="connsiteX76" fmla="*/ 4546116 w 5741575"/>
              <a:gd name="connsiteY76" fmla="*/ 268568 h 955271"/>
              <a:gd name="connsiteX77" fmla="*/ 4661259 w 5741575"/>
              <a:gd name="connsiteY77" fmla="*/ 238966 h 955271"/>
              <a:gd name="connsiteX78" fmla="*/ 4750403 w 5741575"/>
              <a:gd name="connsiteY78" fmla="*/ 204364 h 955271"/>
              <a:gd name="connsiteX79" fmla="*/ 4867614 w 5741575"/>
              <a:gd name="connsiteY79" fmla="*/ 208668 h 955271"/>
              <a:gd name="connsiteX80" fmla="*/ 4937036 w 5741575"/>
              <a:gd name="connsiteY80" fmla="*/ 195446 h 955271"/>
              <a:gd name="connsiteX81" fmla="*/ 5047626 w 5741575"/>
              <a:gd name="connsiteY81" fmla="*/ 149604 h 955271"/>
              <a:gd name="connsiteX82" fmla="*/ 5200247 w 5741575"/>
              <a:gd name="connsiteY82" fmla="*/ 142695 h 955271"/>
              <a:gd name="connsiteX83" fmla="*/ 5235691 w 5741575"/>
              <a:gd name="connsiteY83" fmla="*/ 173330 h 955271"/>
              <a:gd name="connsiteX84" fmla="*/ 5280133 w 5741575"/>
              <a:gd name="connsiteY84" fmla="*/ 189342 h 955271"/>
              <a:gd name="connsiteX85" fmla="*/ 5291963 w 5741575"/>
              <a:gd name="connsiteY85" fmla="*/ 139446 h 955271"/>
              <a:gd name="connsiteX86" fmla="*/ 5418472 w 5741575"/>
              <a:gd name="connsiteY86" fmla="*/ 89163 h 955271"/>
              <a:gd name="connsiteX87" fmla="*/ 5482354 w 5741575"/>
              <a:gd name="connsiteY87" fmla="*/ 69470 h 955271"/>
              <a:gd name="connsiteX88" fmla="*/ 5583280 w 5741575"/>
              <a:gd name="connsiteY88" fmla="*/ 49787 h 955271"/>
              <a:gd name="connsiteX89" fmla="*/ 5613766 w 5741575"/>
              <a:gd name="connsiteY89" fmla="*/ 41855 h 955271"/>
              <a:gd name="connsiteX90" fmla="*/ 5684952 w 5741575"/>
              <a:gd name="connsiteY90" fmla="*/ 26088 h 955271"/>
              <a:gd name="connsiteX91" fmla="*/ 5741575 w 5741575"/>
              <a:gd name="connsiteY9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570239 w 5741575"/>
              <a:gd name="connsiteY21" fmla="*/ 829596 h 955271"/>
              <a:gd name="connsiteX22" fmla="*/ 787156 w 5741575"/>
              <a:gd name="connsiteY22" fmla="*/ 838447 h 955271"/>
              <a:gd name="connsiteX23" fmla="*/ 948872 w 5741575"/>
              <a:gd name="connsiteY23" fmla="*/ 772201 h 955271"/>
              <a:gd name="connsiteX24" fmla="*/ 1127089 w 5741575"/>
              <a:gd name="connsiteY24" fmla="*/ 746926 h 955271"/>
              <a:gd name="connsiteX25" fmla="*/ 1220426 w 5741575"/>
              <a:gd name="connsiteY25" fmla="*/ 721810 h 955271"/>
              <a:gd name="connsiteX26" fmla="*/ 1306771 w 5741575"/>
              <a:gd name="connsiteY26" fmla="*/ 717936 h 955271"/>
              <a:gd name="connsiteX27" fmla="*/ 1374314 w 5741575"/>
              <a:gd name="connsiteY27" fmla="*/ 688815 h 955271"/>
              <a:gd name="connsiteX28" fmla="*/ 1378034 w 5741575"/>
              <a:gd name="connsiteY28" fmla="*/ 685842 h 955271"/>
              <a:gd name="connsiteX29" fmla="*/ 1395604 w 5741575"/>
              <a:gd name="connsiteY29" fmla="*/ 680460 h 955271"/>
              <a:gd name="connsiteX30" fmla="*/ 1397206 w 5741575"/>
              <a:gd name="connsiteY30" fmla="*/ 670793 h 955271"/>
              <a:gd name="connsiteX31" fmla="*/ 1421250 w 5741575"/>
              <a:gd name="connsiteY31" fmla="*/ 656855 h 955271"/>
              <a:gd name="connsiteX32" fmla="*/ 1454524 w 5741575"/>
              <a:gd name="connsiteY32" fmla="*/ 649224 h 955271"/>
              <a:gd name="connsiteX33" fmla="*/ 1616217 w 5741575"/>
              <a:gd name="connsiteY33" fmla="*/ 622107 h 955271"/>
              <a:gd name="connsiteX34" fmla="*/ 1710928 w 5741575"/>
              <a:gd name="connsiteY34" fmla="*/ 600666 h 955271"/>
              <a:gd name="connsiteX35" fmla="*/ 1743718 w 5741575"/>
              <a:gd name="connsiteY35" fmla="*/ 584327 h 955271"/>
              <a:gd name="connsiteX36" fmla="*/ 1873778 w 5741575"/>
              <a:gd name="connsiteY36" fmla="*/ 530130 h 955271"/>
              <a:gd name="connsiteX37" fmla="*/ 1988411 w 5741575"/>
              <a:gd name="connsiteY37" fmla="*/ 491599 h 955271"/>
              <a:gd name="connsiteX38" fmla="*/ 2085507 w 5741575"/>
              <a:gd name="connsiteY38" fmla="*/ 498527 h 955271"/>
              <a:gd name="connsiteX39" fmla="*/ 2090767 w 5741575"/>
              <a:gd name="connsiteY39" fmla="*/ 490616 h 955271"/>
              <a:gd name="connsiteX40" fmla="*/ 2151143 w 5741575"/>
              <a:gd name="connsiteY40" fmla="*/ 478332 h 955271"/>
              <a:gd name="connsiteX41" fmla="*/ 2378710 w 5741575"/>
              <a:gd name="connsiteY41" fmla="*/ 477570 h 955271"/>
              <a:gd name="connsiteX42" fmla="*/ 2496256 w 5741575"/>
              <a:gd name="connsiteY42" fmla="*/ 452396 h 955271"/>
              <a:gd name="connsiteX43" fmla="*/ 2535387 w 5741575"/>
              <a:gd name="connsiteY43" fmla="*/ 436645 h 955271"/>
              <a:gd name="connsiteX44" fmla="*/ 2601109 w 5741575"/>
              <a:gd name="connsiteY44" fmla="*/ 410678 h 955271"/>
              <a:gd name="connsiteX45" fmla="*/ 2643855 w 5741575"/>
              <a:gd name="connsiteY45" fmla="*/ 374482 h 955271"/>
              <a:gd name="connsiteX46" fmla="*/ 2657726 w 5741575"/>
              <a:gd name="connsiteY46" fmla="*/ 365841 h 955271"/>
              <a:gd name="connsiteX47" fmla="*/ 2687125 w 5741575"/>
              <a:gd name="connsiteY47" fmla="*/ 366820 h 955271"/>
              <a:gd name="connsiteX48" fmla="*/ 2697479 w 5741575"/>
              <a:gd name="connsiteY48" fmla="*/ 361430 h 955271"/>
              <a:gd name="connsiteX49" fmla="*/ 2701547 w 5741575"/>
              <a:gd name="connsiteY49" fmla="*/ 361545 h 955271"/>
              <a:gd name="connsiteX50" fmla="*/ 2711054 w 5741575"/>
              <a:gd name="connsiteY50" fmla="*/ 360597 h 955271"/>
              <a:gd name="connsiteX51" fmla="*/ 2710438 w 5741575"/>
              <a:gd name="connsiteY51" fmla="*/ 366958 h 955271"/>
              <a:gd name="connsiteX52" fmla="*/ 2722936 w 5741575"/>
              <a:gd name="connsiteY52" fmla="*/ 377633 h 955271"/>
              <a:gd name="connsiteX53" fmla="*/ 2777227 w 5741575"/>
              <a:gd name="connsiteY53" fmla="*/ 368972 h 955271"/>
              <a:gd name="connsiteX54" fmla="*/ 2779510 w 5741575"/>
              <a:gd name="connsiteY54" fmla="*/ 361652 h 955271"/>
              <a:gd name="connsiteX55" fmla="*/ 2786278 w 5741575"/>
              <a:gd name="connsiteY55" fmla="*/ 359869 h 955271"/>
              <a:gd name="connsiteX56" fmla="*/ 2792101 w 5741575"/>
              <a:gd name="connsiteY56" fmla="*/ 365927 h 955271"/>
              <a:gd name="connsiteX57" fmla="*/ 2885545 w 5741575"/>
              <a:gd name="connsiteY57" fmla="*/ 372818 h 955271"/>
              <a:gd name="connsiteX58" fmla="*/ 3009558 w 5741575"/>
              <a:gd name="connsiteY58" fmla="*/ 370573 h 955271"/>
              <a:gd name="connsiteX59" fmla="*/ 3095010 w 5741575"/>
              <a:gd name="connsiteY59" fmla="*/ 332454 h 955271"/>
              <a:gd name="connsiteX60" fmla="*/ 3103742 w 5741575"/>
              <a:gd name="connsiteY60" fmla="*/ 337974 h 955271"/>
              <a:gd name="connsiteX61" fmla="*/ 3165093 w 5741575"/>
              <a:gd name="connsiteY61" fmla="*/ 329459 h 955271"/>
              <a:gd name="connsiteX62" fmla="*/ 3373785 w 5741575"/>
              <a:gd name="connsiteY62" fmla="*/ 255680 h 955271"/>
              <a:gd name="connsiteX63" fmla="*/ 3493851 w 5741575"/>
              <a:gd name="connsiteY63" fmla="*/ 240255 h 955271"/>
              <a:gd name="connsiteX64" fmla="*/ 3537470 w 5741575"/>
              <a:gd name="connsiteY64" fmla="*/ 241867 h 955271"/>
              <a:gd name="connsiteX65" fmla="*/ 3610489 w 5741575"/>
              <a:gd name="connsiteY65" fmla="*/ 244128 h 955271"/>
              <a:gd name="connsiteX66" fmla="*/ 3667539 w 5741575"/>
              <a:gd name="connsiteY66" fmla="*/ 263271 h 955271"/>
              <a:gd name="connsiteX67" fmla="*/ 3727614 w 5741575"/>
              <a:gd name="connsiteY67" fmla="*/ 258245 h 955271"/>
              <a:gd name="connsiteX68" fmla="*/ 3738369 w 5741575"/>
              <a:gd name="connsiteY68" fmla="*/ 234506 h 955271"/>
              <a:gd name="connsiteX69" fmla="*/ 3803670 w 5741575"/>
              <a:gd name="connsiteY69" fmla="*/ 236457 h 955271"/>
              <a:gd name="connsiteX70" fmla="*/ 3903080 w 5741575"/>
              <a:gd name="connsiteY70" fmla="*/ 241890 h 955271"/>
              <a:gd name="connsiteX71" fmla="*/ 4114838 w 5741575"/>
              <a:gd name="connsiteY71" fmla="*/ 238165 h 955271"/>
              <a:gd name="connsiteX72" fmla="*/ 4271023 w 5741575"/>
              <a:gd name="connsiteY72" fmla="*/ 241959 h 955271"/>
              <a:gd name="connsiteX73" fmla="*/ 4367397 w 5741575"/>
              <a:gd name="connsiteY73" fmla="*/ 271442 h 955271"/>
              <a:gd name="connsiteX74" fmla="*/ 4495366 w 5741575"/>
              <a:gd name="connsiteY74" fmla="*/ 271618 h 955271"/>
              <a:gd name="connsiteX75" fmla="*/ 4517347 w 5741575"/>
              <a:gd name="connsiteY75" fmla="*/ 275639 h 955271"/>
              <a:gd name="connsiteX76" fmla="*/ 4546116 w 5741575"/>
              <a:gd name="connsiteY76" fmla="*/ 268568 h 955271"/>
              <a:gd name="connsiteX77" fmla="*/ 4661259 w 5741575"/>
              <a:gd name="connsiteY77" fmla="*/ 238966 h 955271"/>
              <a:gd name="connsiteX78" fmla="*/ 4750403 w 5741575"/>
              <a:gd name="connsiteY78" fmla="*/ 204364 h 955271"/>
              <a:gd name="connsiteX79" fmla="*/ 4867614 w 5741575"/>
              <a:gd name="connsiteY79" fmla="*/ 208668 h 955271"/>
              <a:gd name="connsiteX80" fmla="*/ 4937036 w 5741575"/>
              <a:gd name="connsiteY80" fmla="*/ 195446 h 955271"/>
              <a:gd name="connsiteX81" fmla="*/ 5047626 w 5741575"/>
              <a:gd name="connsiteY81" fmla="*/ 149604 h 955271"/>
              <a:gd name="connsiteX82" fmla="*/ 5200247 w 5741575"/>
              <a:gd name="connsiteY82" fmla="*/ 142695 h 955271"/>
              <a:gd name="connsiteX83" fmla="*/ 5235691 w 5741575"/>
              <a:gd name="connsiteY83" fmla="*/ 173330 h 955271"/>
              <a:gd name="connsiteX84" fmla="*/ 5280133 w 5741575"/>
              <a:gd name="connsiteY84" fmla="*/ 189342 h 955271"/>
              <a:gd name="connsiteX85" fmla="*/ 5291963 w 5741575"/>
              <a:gd name="connsiteY85" fmla="*/ 139446 h 955271"/>
              <a:gd name="connsiteX86" fmla="*/ 5418472 w 5741575"/>
              <a:gd name="connsiteY86" fmla="*/ 89163 h 955271"/>
              <a:gd name="connsiteX87" fmla="*/ 5482354 w 5741575"/>
              <a:gd name="connsiteY87" fmla="*/ 69470 h 955271"/>
              <a:gd name="connsiteX88" fmla="*/ 5583280 w 5741575"/>
              <a:gd name="connsiteY88" fmla="*/ 49787 h 955271"/>
              <a:gd name="connsiteX89" fmla="*/ 5613766 w 5741575"/>
              <a:gd name="connsiteY89" fmla="*/ 41855 h 955271"/>
              <a:gd name="connsiteX90" fmla="*/ 5684952 w 5741575"/>
              <a:gd name="connsiteY90" fmla="*/ 26088 h 955271"/>
              <a:gd name="connsiteX91" fmla="*/ 5741575 w 5741575"/>
              <a:gd name="connsiteY9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477637 w 5741575"/>
              <a:gd name="connsiteY20" fmla="*/ 870334 h 955271"/>
              <a:gd name="connsiteX21" fmla="*/ 570239 w 5741575"/>
              <a:gd name="connsiteY21" fmla="*/ 829596 h 955271"/>
              <a:gd name="connsiteX22" fmla="*/ 787156 w 5741575"/>
              <a:gd name="connsiteY22" fmla="*/ 838447 h 955271"/>
              <a:gd name="connsiteX23" fmla="*/ 948872 w 5741575"/>
              <a:gd name="connsiteY23" fmla="*/ 772201 h 955271"/>
              <a:gd name="connsiteX24" fmla="*/ 1127089 w 5741575"/>
              <a:gd name="connsiteY24" fmla="*/ 746926 h 955271"/>
              <a:gd name="connsiteX25" fmla="*/ 1220426 w 5741575"/>
              <a:gd name="connsiteY25" fmla="*/ 721810 h 955271"/>
              <a:gd name="connsiteX26" fmla="*/ 1306771 w 5741575"/>
              <a:gd name="connsiteY26" fmla="*/ 717936 h 955271"/>
              <a:gd name="connsiteX27" fmla="*/ 1374314 w 5741575"/>
              <a:gd name="connsiteY27" fmla="*/ 688815 h 955271"/>
              <a:gd name="connsiteX28" fmla="*/ 1378034 w 5741575"/>
              <a:gd name="connsiteY28" fmla="*/ 685842 h 955271"/>
              <a:gd name="connsiteX29" fmla="*/ 1395604 w 5741575"/>
              <a:gd name="connsiteY29" fmla="*/ 680460 h 955271"/>
              <a:gd name="connsiteX30" fmla="*/ 1397206 w 5741575"/>
              <a:gd name="connsiteY30" fmla="*/ 670793 h 955271"/>
              <a:gd name="connsiteX31" fmla="*/ 1421250 w 5741575"/>
              <a:gd name="connsiteY31" fmla="*/ 656855 h 955271"/>
              <a:gd name="connsiteX32" fmla="*/ 1454524 w 5741575"/>
              <a:gd name="connsiteY32" fmla="*/ 649224 h 955271"/>
              <a:gd name="connsiteX33" fmla="*/ 1616217 w 5741575"/>
              <a:gd name="connsiteY33" fmla="*/ 622107 h 955271"/>
              <a:gd name="connsiteX34" fmla="*/ 1710928 w 5741575"/>
              <a:gd name="connsiteY34" fmla="*/ 600666 h 955271"/>
              <a:gd name="connsiteX35" fmla="*/ 1743718 w 5741575"/>
              <a:gd name="connsiteY35" fmla="*/ 584327 h 955271"/>
              <a:gd name="connsiteX36" fmla="*/ 1873778 w 5741575"/>
              <a:gd name="connsiteY36" fmla="*/ 530130 h 955271"/>
              <a:gd name="connsiteX37" fmla="*/ 1988411 w 5741575"/>
              <a:gd name="connsiteY37" fmla="*/ 491599 h 955271"/>
              <a:gd name="connsiteX38" fmla="*/ 2085507 w 5741575"/>
              <a:gd name="connsiteY38" fmla="*/ 498527 h 955271"/>
              <a:gd name="connsiteX39" fmla="*/ 2090767 w 5741575"/>
              <a:gd name="connsiteY39" fmla="*/ 490616 h 955271"/>
              <a:gd name="connsiteX40" fmla="*/ 2151143 w 5741575"/>
              <a:gd name="connsiteY40" fmla="*/ 478332 h 955271"/>
              <a:gd name="connsiteX41" fmla="*/ 2378710 w 5741575"/>
              <a:gd name="connsiteY41" fmla="*/ 477570 h 955271"/>
              <a:gd name="connsiteX42" fmla="*/ 2496256 w 5741575"/>
              <a:gd name="connsiteY42" fmla="*/ 452396 h 955271"/>
              <a:gd name="connsiteX43" fmla="*/ 2535387 w 5741575"/>
              <a:gd name="connsiteY43" fmla="*/ 436645 h 955271"/>
              <a:gd name="connsiteX44" fmla="*/ 2601109 w 5741575"/>
              <a:gd name="connsiteY44" fmla="*/ 410678 h 955271"/>
              <a:gd name="connsiteX45" fmla="*/ 2643855 w 5741575"/>
              <a:gd name="connsiteY45" fmla="*/ 374482 h 955271"/>
              <a:gd name="connsiteX46" fmla="*/ 2657726 w 5741575"/>
              <a:gd name="connsiteY46" fmla="*/ 365841 h 955271"/>
              <a:gd name="connsiteX47" fmla="*/ 2687125 w 5741575"/>
              <a:gd name="connsiteY47" fmla="*/ 366820 h 955271"/>
              <a:gd name="connsiteX48" fmla="*/ 2697479 w 5741575"/>
              <a:gd name="connsiteY48" fmla="*/ 361430 h 955271"/>
              <a:gd name="connsiteX49" fmla="*/ 2701547 w 5741575"/>
              <a:gd name="connsiteY49" fmla="*/ 361545 h 955271"/>
              <a:gd name="connsiteX50" fmla="*/ 2711054 w 5741575"/>
              <a:gd name="connsiteY50" fmla="*/ 360597 h 955271"/>
              <a:gd name="connsiteX51" fmla="*/ 2710438 w 5741575"/>
              <a:gd name="connsiteY51" fmla="*/ 366958 h 955271"/>
              <a:gd name="connsiteX52" fmla="*/ 2722936 w 5741575"/>
              <a:gd name="connsiteY52" fmla="*/ 377633 h 955271"/>
              <a:gd name="connsiteX53" fmla="*/ 2777227 w 5741575"/>
              <a:gd name="connsiteY53" fmla="*/ 368972 h 955271"/>
              <a:gd name="connsiteX54" fmla="*/ 2779510 w 5741575"/>
              <a:gd name="connsiteY54" fmla="*/ 361652 h 955271"/>
              <a:gd name="connsiteX55" fmla="*/ 2786278 w 5741575"/>
              <a:gd name="connsiteY55" fmla="*/ 359869 h 955271"/>
              <a:gd name="connsiteX56" fmla="*/ 2792101 w 5741575"/>
              <a:gd name="connsiteY56" fmla="*/ 365927 h 955271"/>
              <a:gd name="connsiteX57" fmla="*/ 2885545 w 5741575"/>
              <a:gd name="connsiteY57" fmla="*/ 372818 h 955271"/>
              <a:gd name="connsiteX58" fmla="*/ 3009558 w 5741575"/>
              <a:gd name="connsiteY58" fmla="*/ 370573 h 955271"/>
              <a:gd name="connsiteX59" fmla="*/ 3095010 w 5741575"/>
              <a:gd name="connsiteY59" fmla="*/ 332454 h 955271"/>
              <a:gd name="connsiteX60" fmla="*/ 3103742 w 5741575"/>
              <a:gd name="connsiteY60" fmla="*/ 337974 h 955271"/>
              <a:gd name="connsiteX61" fmla="*/ 3165093 w 5741575"/>
              <a:gd name="connsiteY61" fmla="*/ 329459 h 955271"/>
              <a:gd name="connsiteX62" fmla="*/ 3373785 w 5741575"/>
              <a:gd name="connsiteY62" fmla="*/ 255680 h 955271"/>
              <a:gd name="connsiteX63" fmla="*/ 3493851 w 5741575"/>
              <a:gd name="connsiteY63" fmla="*/ 240255 h 955271"/>
              <a:gd name="connsiteX64" fmla="*/ 3537470 w 5741575"/>
              <a:gd name="connsiteY64" fmla="*/ 241867 h 955271"/>
              <a:gd name="connsiteX65" fmla="*/ 3610489 w 5741575"/>
              <a:gd name="connsiteY65" fmla="*/ 244128 h 955271"/>
              <a:gd name="connsiteX66" fmla="*/ 3667539 w 5741575"/>
              <a:gd name="connsiteY66" fmla="*/ 263271 h 955271"/>
              <a:gd name="connsiteX67" fmla="*/ 3727614 w 5741575"/>
              <a:gd name="connsiteY67" fmla="*/ 258245 h 955271"/>
              <a:gd name="connsiteX68" fmla="*/ 3738369 w 5741575"/>
              <a:gd name="connsiteY68" fmla="*/ 234506 h 955271"/>
              <a:gd name="connsiteX69" fmla="*/ 3803670 w 5741575"/>
              <a:gd name="connsiteY69" fmla="*/ 236457 h 955271"/>
              <a:gd name="connsiteX70" fmla="*/ 3903080 w 5741575"/>
              <a:gd name="connsiteY70" fmla="*/ 241890 h 955271"/>
              <a:gd name="connsiteX71" fmla="*/ 4114838 w 5741575"/>
              <a:gd name="connsiteY71" fmla="*/ 238165 h 955271"/>
              <a:gd name="connsiteX72" fmla="*/ 4271023 w 5741575"/>
              <a:gd name="connsiteY72" fmla="*/ 241959 h 955271"/>
              <a:gd name="connsiteX73" fmla="*/ 4367397 w 5741575"/>
              <a:gd name="connsiteY73" fmla="*/ 271442 h 955271"/>
              <a:gd name="connsiteX74" fmla="*/ 4495366 w 5741575"/>
              <a:gd name="connsiteY74" fmla="*/ 271618 h 955271"/>
              <a:gd name="connsiteX75" fmla="*/ 4517347 w 5741575"/>
              <a:gd name="connsiteY75" fmla="*/ 275639 h 955271"/>
              <a:gd name="connsiteX76" fmla="*/ 4546116 w 5741575"/>
              <a:gd name="connsiteY76" fmla="*/ 268568 h 955271"/>
              <a:gd name="connsiteX77" fmla="*/ 4661259 w 5741575"/>
              <a:gd name="connsiteY77" fmla="*/ 238966 h 955271"/>
              <a:gd name="connsiteX78" fmla="*/ 4750403 w 5741575"/>
              <a:gd name="connsiteY78" fmla="*/ 204364 h 955271"/>
              <a:gd name="connsiteX79" fmla="*/ 4867614 w 5741575"/>
              <a:gd name="connsiteY79" fmla="*/ 208668 h 955271"/>
              <a:gd name="connsiteX80" fmla="*/ 4937036 w 5741575"/>
              <a:gd name="connsiteY80" fmla="*/ 195446 h 955271"/>
              <a:gd name="connsiteX81" fmla="*/ 5047626 w 5741575"/>
              <a:gd name="connsiteY81" fmla="*/ 149604 h 955271"/>
              <a:gd name="connsiteX82" fmla="*/ 5200247 w 5741575"/>
              <a:gd name="connsiteY82" fmla="*/ 142695 h 955271"/>
              <a:gd name="connsiteX83" fmla="*/ 5235691 w 5741575"/>
              <a:gd name="connsiteY83" fmla="*/ 173330 h 955271"/>
              <a:gd name="connsiteX84" fmla="*/ 5280133 w 5741575"/>
              <a:gd name="connsiteY84" fmla="*/ 189342 h 955271"/>
              <a:gd name="connsiteX85" fmla="*/ 5291963 w 5741575"/>
              <a:gd name="connsiteY85" fmla="*/ 139446 h 955271"/>
              <a:gd name="connsiteX86" fmla="*/ 5418472 w 5741575"/>
              <a:gd name="connsiteY86" fmla="*/ 89163 h 955271"/>
              <a:gd name="connsiteX87" fmla="*/ 5482354 w 5741575"/>
              <a:gd name="connsiteY87" fmla="*/ 69470 h 955271"/>
              <a:gd name="connsiteX88" fmla="*/ 5583280 w 5741575"/>
              <a:gd name="connsiteY88" fmla="*/ 49787 h 955271"/>
              <a:gd name="connsiteX89" fmla="*/ 5613766 w 5741575"/>
              <a:gd name="connsiteY89" fmla="*/ 41855 h 955271"/>
              <a:gd name="connsiteX90" fmla="*/ 5684952 w 5741575"/>
              <a:gd name="connsiteY90" fmla="*/ 26088 h 955271"/>
              <a:gd name="connsiteX91" fmla="*/ 5741575 w 5741575"/>
              <a:gd name="connsiteY9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84157 w 5741575"/>
              <a:gd name="connsiteY19" fmla="*/ 867971 h 955271"/>
              <a:gd name="connsiteX20" fmla="*/ 477637 w 5741575"/>
              <a:gd name="connsiteY20" fmla="*/ 870334 h 955271"/>
              <a:gd name="connsiteX21" fmla="*/ 570239 w 5741575"/>
              <a:gd name="connsiteY21" fmla="*/ 829596 h 955271"/>
              <a:gd name="connsiteX22" fmla="*/ 787156 w 5741575"/>
              <a:gd name="connsiteY22" fmla="*/ 838447 h 955271"/>
              <a:gd name="connsiteX23" fmla="*/ 948872 w 5741575"/>
              <a:gd name="connsiteY23" fmla="*/ 772201 h 955271"/>
              <a:gd name="connsiteX24" fmla="*/ 1127089 w 5741575"/>
              <a:gd name="connsiteY24" fmla="*/ 746926 h 955271"/>
              <a:gd name="connsiteX25" fmla="*/ 1220426 w 5741575"/>
              <a:gd name="connsiteY25" fmla="*/ 721810 h 955271"/>
              <a:gd name="connsiteX26" fmla="*/ 1306771 w 5741575"/>
              <a:gd name="connsiteY26" fmla="*/ 717936 h 955271"/>
              <a:gd name="connsiteX27" fmla="*/ 1374314 w 5741575"/>
              <a:gd name="connsiteY27" fmla="*/ 688815 h 955271"/>
              <a:gd name="connsiteX28" fmla="*/ 1378034 w 5741575"/>
              <a:gd name="connsiteY28" fmla="*/ 685842 h 955271"/>
              <a:gd name="connsiteX29" fmla="*/ 1395604 w 5741575"/>
              <a:gd name="connsiteY29" fmla="*/ 680460 h 955271"/>
              <a:gd name="connsiteX30" fmla="*/ 1397206 w 5741575"/>
              <a:gd name="connsiteY30" fmla="*/ 670793 h 955271"/>
              <a:gd name="connsiteX31" fmla="*/ 1421250 w 5741575"/>
              <a:gd name="connsiteY31" fmla="*/ 656855 h 955271"/>
              <a:gd name="connsiteX32" fmla="*/ 1454524 w 5741575"/>
              <a:gd name="connsiteY32" fmla="*/ 649224 h 955271"/>
              <a:gd name="connsiteX33" fmla="*/ 1616217 w 5741575"/>
              <a:gd name="connsiteY33" fmla="*/ 622107 h 955271"/>
              <a:gd name="connsiteX34" fmla="*/ 1710928 w 5741575"/>
              <a:gd name="connsiteY34" fmla="*/ 600666 h 955271"/>
              <a:gd name="connsiteX35" fmla="*/ 1743718 w 5741575"/>
              <a:gd name="connsiteY35" fmla="*/ 584327 h 955271"/>
              <a:gd name="connsiteX36" fmla="*/ 1873778 w 5741575"/>
              <a:gd name="connsiteY36" fmla="*/ 530130 h 955271"/>
              <a:gd name="connsiteX37" fmla="*/ 1988411 w 5741575"/>
              <a:gd name="connsiteY37" fmla="*/ 491599 h 955271"/>
              <a:gd name="connsiteX38" fmla="*/ 2085507 w 5741575"/>
              <a:gd name="connsiteY38" fmla="*/ 498527 h 955271"/>
              <a:gd name="connsiteX39" fmla="*/ 2090767 w 5741575"/>
              <a:gd name="connsiteY39" fmla="*/ 490616 h 955271"/>
              <a:gd name="connsiteX40" fmla="*/ 2151143 w 5741575"/>
              <a:gd name="connsiteY40" fmla="*/ 478332 h 955271"/>
              <a:gd name="connsiteX41" fmla="*/ 2378710 w 5741575"/>
              <a:gd name="connsiteY41" fmla="*/ 477570 h 955271"/>
              <a:gd name="connsiteX42" fmla="*/ 2496256 w 5741575"/>
              <a:gd name="connsiteY42" fmla="*/ 452396 h 955271"/>
              <a:gd name="connsiteX43" fmla="*/ 2535387 w 5741575"/>
              <a:gd name="connsiteY43" fmla="*/ 436645 h 955271"/>
              <a:gd name="connsiteX44" fmla="*/ 2601109 w 5741575"/>
              <a:gd name="connsiteY44" fmla="*/ 410678 h 955271"/>
              <a:gd name="connsiteX45" fmla="*/ 2643855 w 5741575"/>
              <a:gd name="connsiteY45" fmla="*/ 374482 h 955271"/>
              <a:gd name="connsiteX46" fmla="*/ 2657726 w 5741575"/>
              <a:gd name="connsiteY46" fmla="*/ 365841 h 955271"/>
              <a:gd name="connsiteX47" fmla="*/ 2687125 w 5741575"/>
              <a:gd name="connsiteY47" fmla="*/ 366820 h 955271"/>
              <a:gd name="connsiteX48" fmla="*/ 2697479 w 5741575"/>
              <a:gd name="connsiteY48" fmla="*/ 361430 h 955271"/>
              <a:gd name="connsiteX49" fmla="*/ 2701547 w 5741575"/>
              <a:gd name="connsiteY49" fmla="*/ 361545 h 955271"/>
              <a:gd name="connsiteX50" fmla="*/ 2711054 w 5741575"/>
              <a:gd name="connsiteY50" fmla="*/ 360597 h 955271"/>
              <a:gd name="connsiteX51" fmla="*/ 2710438 w 5741575"/>
              <a:gd name="connsiteY51" fmla="*/ 366958 h 955271"/>
              <a:gd name="connsiteX52" fmla="*/ 2722936 w 5741575"/>
              <a:gd name="connsiteY52" fmla="*/ 377633 h 955271"/>
              <a:gd name="connsiteX53" fmla="*/ 2777227 w 5741575"/>
              <a:gd name="connsiteY53" fmla="*/ 368972 h 955271"/>
              <a:gd name="connsiteX54" fmla="*/ 2779510 w 5741575"/>
              <a:gd name="connsiteY54" fmla="*/ 361652 h 955271"/>
              <a:gd name="connsiteX55" fmla="*/ 2786278 w 5741575"/>
              <a:gd name="connsiteY55" fmla="*/ 359869 h 955271"/>
              <a:gd name="connsiteX56" fmla="*/ 2792101 w 5741575"/>
              <a:gd name="connsiteY56" fmla="*/ 365927 h 955271"/>
              <a:gd name="connsiteX57" fmla="*/ 2885545 w 5741575"/>
              <a:gd name="connsiteY57" fmla="*/ 372818 h 955271"/>
              <a:gd name="connsiteX58" fmla="*/ 3009558 w 5741575"/>
              <a:gd name="connsiteY58" fmla="*/ 370573 h 955271"/>
              <a:gd name="connsiteX59" fmla="*/ 3095010 w 5741575"/>
              <a:gd name="connsiteY59" fmla="*/ 332454 h 955271"/>
              <a:gd name="connsiteX60" fmla="*/ 3103742 w 5741575"/>
              <a:gd name="connsiteY60" fmla="*/ 337974 h 955271"/>
              <a:gd name="connsiteX61" fmla="*/ 3165093 w 5741575"/>
              <a:gd name="connsiteY61" fmla="*/ 329459 h 955271"/>
              <a:gd name="connsiteX62" fmla="*/ 3373785 w 5741575"/>
              <a:gd name="connsiteY62" fmla="*/ 255680 h 955271"/>
              <a:gd name="connsiteX63" fmla="*/ 3493851 w 5741575"/>
              <a:gd name="connsiteY63" fmla="*/ 240255 h 955271"/>
              <a:gd name="connsiteX64" fmla="*/ 3537470 w 5741575"/>
              <a:gd name="connsiteY64" fmla="*/ 241867 h 955271"/>
              <a:gd name="connsiteX65" fmla="*/ 3610489 w 5741575"/>
              <a:gd name="connsiteY65" fmla="*/ 244128 h 955271"/>
              <a:gd name="connsiteX66" fmla="*/ 3667539 w 5741575"/>
              <a:gd name="connsiteY66" fmla="*/ 263271 h 955271"/>
              <a:gd name="connsiteX67" fmla="*/ 3727614 w 5741575"/>
              <a:gd name="connsiteY67" fmla="*/ 258245 h 955271"/>
              <a:gd name="connsiteX68" fmla="*/ 3738369 w 5741575"/>
              <a:gd name="connsiteY68" fmla="*/ 234506 h 955271"/>
              <a:gd name="connsiteX69" fmla="*/ 3803670 w 5741575"/>
              <a:gd name="connsiteY69" fmla="*/ 236457 h 955271"/>
              <a:gd name="connsiteX70" fmla="*/ 3903080 w 5741575"/>
              <a:gd name="connsiteY70" fmla="*/ 241890 h 955271"/>
              <a:gd name="connsiteX71" fmla="*/ 4114838 w 5741575"/>
              <a:gd name="connsiteY71" fmla="*/ 238165 h 955271"/>
              <a:gd name="connsiteX72" fmla="*/ 4271023 w 5741575"/>
              <a:gd name="connsiteY72" fmla="*/ 241959 h 955271"/>
              <a:gd name="connsiteX73" fmla="*/ 4367397 w 5741575"/>
              <a:gd name="connsiteY73" fmla="*/ 271442 h 955271"/>
              <a:gd name="connsiteX74" fmla="*/ 4495366 w 5741575"/>
              <a:gd name="connsiteY74" fmla="*/ 271618 h 955271"/>
              <a:gd name="connsiteX75" fmla="*/ 4517347 w 5741575"/>
              <a:gd name="connsiteY75" fmla="*/ 275639 h 955271"/>
              <a:gd name="connsiteX76" fmla="*/ 4546116 w 5741575"/>
              <a:gd name="connsiteY76" fmla="*/ 268568 h 955271"/>
              <a:gd name="connsiteX77" fmla="*/ 4661259 w 5741575"/>
              <a:gd name="connsiteY77" fmla="*/ 238966 h 955271"/>
              <a:gd name="connsiteX78" fmla="*/ 4750403 w 5741575"/>
              <a:gd name="connsiteY78" fmla="*/ 204364 h 955271"/>
              <a:gd name="connsiteX79" fmla="*/ 4867614 w 5741575"/>
              <a:gd name="connsiteY79" fmla="*/ 208668 h 955271"/>
              <a:gd name="connsiteX80" fmla="*/ 4937036 w 5741575"/>
              <a:gd name="connsiteY80" fmla="*/ 195446 h 955271"/>
              <a:gd name="connsiteX81" fmla="*/ 5047626 w 5741575"/>
              <a:gd name="connsiteY81" fmla="*/ 149604 h 955271"/>
              <a:gd name="connsiteX82" fmla="*/ 5200247 w 5741575"/>
              <a:gd name="connsiteY82" fmla="*/ 142695 h 955271"/>
              <a:gd name="connsiteX83" fmla="*/ 5235691 w 5741575"/>
              <a:gd name="connsiteY83" fmla="*/ 173330 h 955271"/>
              <a:gd name="connsiteX84" fmla="*/ 5280133 w 5741575"/>
              <a:gd name="connsiteY84" fmla="*/ 189342 h 955271"/>
              <a:gd name="connsiteX85" fmla="*/ 5291963 w 5741575"/>
              <a:gd name="connsiteY85" fmla="*/ 139446 h 955271"/>
              <a:gd name="connsiteX86" fmla="*/ 5418472 w 5741575"/>
              <a:gd name="connsiteY86" fmla="*/ 89163 h 955271"/>
              <a:gd name="connsiteX87" fmla="*/ 5482354 w 5741575"/>
              <a:gd name="connsiteY87" fmla="*/ 69470 h 955271"/>
              <a:gd name="connsiteX88" fmla="*/ 5583280 w 5741575"/>
              <a:gd name="connsiteY88" fmla="*/ 49787 h 955271"/>
              <a:gd name="connsiteX89" fmla="*/ 5613766 w 5741575"/>
              <a:gd name="connsiteY89" fmla="*/ 41855 h 955271"/>
              <a:gd name="connsiteX90" fmla="*/ 5684952 w 5741575"/>
              <a:gd name="connsiteY90" fmla="*/ 26088 h 955271"/>
              <a:gd name="connsiteX91" fmla="*/ 5741575 w 5741575"/>
              <a:gd name="connsiteY9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306299 w 5741575"/>
              <a:gd name="connsiteY16" fmla="*/ 873609 h 955271"/>
              <a:gd name="connsiteX17" fmla="*/ 331571 w 5741575"/>
              <a:gd name="connsiteY17" fmla="*/ 869866 h 955271"/>
              <a:gd name="connsiteX18" fmla="*/ 384157 w 5741575"/>
              <a:gd name="connsiteY18" fmla="*/ 867971 h 955271"/>
              <a:gd name="connsiteX19" fmla="*/ 477637 w 5741575"/>
              <a:gd name="connsiteY19" fmla="*/ 870334 h 955271"/>
              <a:gd name="connsiteX20" fmla="*/ 570239 w 5741575"/>
              <a:gd name="connsiteY20" fmla="*/ 829596 h 955271"/>
              <a:gd name="connsiteX21" fmla="*/ 787156 w 5741575"/>
              <a:gd name="connsiteY21" fmla="*/ 838447 h 955271"/>
              <a:gd name="connsiteX22" fmla="*/ 948872 w 5741575"/>
              <a:gd name="connsiteY22" fmla="*/ 772201 h 955271"/>
              <a:gd name="connsiteX23" fmla="*/ 1127089 w 5741575"/>
              <a:gd name="connsiteY23" fmla="*/ 746926 h 955271"/>
              <a:gd name="connsiteX24" fmla="*/ 1220426 w 5741575"/>
              <a:gd name="connsiteY24" fmla="*/ 721810 h 955271"/>
              <a:gd name="connsiteX25" fmla="*/ 1306771 w 5741575"/>
              <a:gd name="connsiteY25" fmla="*/ 717936 h 955271"/>
              <a:gd name="connsiteX26" fmla="*/ 1374314 w 5741575"/>
              <a:gd name="connsiteY26" fmla="*/ 688815 h 955271"/>
              <a:gd name="connsiteX27" fmla="*/ 1378034 w 5741575"/>
              <a:gd name="connsiteY27" fmla="*/ 685842 h 955271"/>
              <a:gd name="connsiteX28" fmla="*/ 1395604 w 5741575"/>
              <a:gd name="connsiteY28" fmla="*/ 680460 h 955271"/>
              <a:gd name="connsiteX29" fmla="*/ 1397206 w 5741575"/>
              <a:gd name="connsiteY29" fmla="*/ 670793 h 955271"/>
              <a:gd name="connsiteX30" fmla="*/ 1421250 w 5741575"/>
              <a:gd name="connsiteY30" fmla="*/ 656855 h 955271"/>
              <a:gd name="connsiteX31" fmla="*/ 1454524 w 5741575"/>
              <a:gd name="connsiteY31" fmla="*/ 649224 h 955271"/>
              <a:gd name="connsiteX32" fmla="*/ 1616217 w 5741575"/>
              <a:gd name="connsiteY32" fmla="*/ 622107 h 955271"/>
              <a:gd name="connsiteX33" fmla="*/ 1710928 w 5741575"/>
              <a:gd name="connsiteY33" fmla="*/ 600666 h 955271"/>
              <a:gd name="connsiteX34" fmla="*/ 1743718 w 5741575"/>
              <a:gd name="connsiteY34" fmla="*/ 584327 h 955271"/>
              <a:gd name="connsiteX35" fmla="*/ 1873778 w 5741575"/>
              <a:gd name="connsiteY35" fmla="*/ 530130 h 955271"/>
              <a:gd name="connsiteX36" fmla="*/ 1988411 w 5741575"/>
              <a:gd name="connsiteY36" fmla="*/ 491599 h 955271"/>
              <a:gd name="connsiteX37" fmla="*/ 2085507 w 5741575"/>
              <a:gd name="connsiteY37" fmla="*/ 498527 h 955271"/>
              <a:gd name="connsiteX38" fmla="*/ 2090767 w 5741575"/>
              <a:gd name="connsiteY38" fmla="*/ 490616 h 955271"/>
              <a:gd name="connsiteX39" fmla="*/ 2151143 w 5741575"/>
              <a:gd name="connsiteY39" fmla="*/ 478332 h 955271"/>
              <a:gd name="connsiteX40" fmla="*/ 2378710 w 5741575"/>
              <a:gd name="connsiteY40" fmla="*/ 477570 h 955271"/>
              <a:gd name="connsiteX41" fmla="*/ 2496256 w 5741575"/>
              <a:gd name="connsiteY41" fmla="*/ 452396 h 955271"/>
              <a:gd name="connsiteX42" fmla="*/ 2535387 w 5741575"/>
              <a:gd name="connsiteY42" fmla="*/ 436645 h 955271"/>
              <a:gd name="connsiteX43" fmla="*/ 2601109 w 5741575"/>
              <a:gd name="connsiteY43" fmla="*/ 410678 h 955271"/>
              <a:gd name="connsiteX44" fmla="*/ 2643855 w 5741575"/>
              <a:gd name="connsiteY44" fmla="*/ 374482 h 955271"/>
              <a:gd name="connsiteX45" fmla="*/ 2657726 w 5741575"/>
              <a:gd name="connsiteY45" fmla="*/ 365841 h 955271"/>
              <a:gd name="connsiteX46" fmla="*/ 2687125 w 5741575"/>
              <a:gd name="connsiteY46" fmla="*/ 366820 h 955271"/>
              <a:gd name="connsiteX47" fmla="*/ 2697479 w 5741575"/>
              <a:gd name="connsiteY47" fmla="*/ 361430 h 955271"/>
              <a:gd name="connsiteX48" fmla="*/ 2701547 w 5741575"/>
              <a:gd name="connsiteY48" fmla="*/ 361545 h 955271"/>
              <a:gd name="connsiteX49" fmla="*/ 2711054 w 5741575"/>
              <a:gd name="connsiteY49" fmla="*/ 360597 h 955271"/>
              <a:gd name="connsiteX50" fmla="*/ 2710438 w 5741575"/>
              <a:gd name="connsiteY50" fmla="*/ 366958 h 955271"/>
              <a:gd name="connsiteX51" fmla="*/ 2722936 w 5741575"/>
              <a:gd name="connsiteY51" fmla="*/ 377633 h 955271"/>
              <a:gd name="connsiteX52" fmla="*/ 2777227 w 5741575"/>
              <a:gd name="connsiteY52" fmla="*/ 368972 h 955271"/>
              <a:gd name="connsiteX53" fmla="*/ 2779510 w 5741575"/>
              <a:gd name="connsiteY53" fmla="*/ 361652 h 955271"/>
              <a:gd name="connsiteX54" fmla="*/ 2786278 w 5741575"/>
              <a:gd name="connsiteY54" fmla="*/ 359869 h 955271"/>
              <a:gd name="connsiteX55" fmla="*/ 2792101 w 5741575"/>
              <a:gd name="connsiteY55" fmla="*/ 365927 h 955271"/>
              <a:gd name="connsiteX56" fmla="*/ 2885545 w 5741575"/>
              <a:gd name="connsiteY56" fmla="*/ 372818 h 955271"/>
              <a:gd name="connsiteX57" fmla="*/ 3009558 w 5741575"/>
              <a:gd name="connsiteY57" fmla="*/ 370573 h 955271"/>
              <a:gd name="connsiteX58" fmla="*/ 3095010 w 5741575"/>
              <a:gd name="connsiteY58" fmla="*/ 332454 h 955271"/>
              <a:gd name="connsiteX59" fmla="*/ 3103742 w 5741575"/>
              <a:gd name="connsiteY59" fmla="*/ 337974 h 955271"/>
              <a:gd name="connsiteX60" fmla="*/ 3165093 w 5741575"/>
              <a:gd name="connsiteY60" fmla="*/ 329459 h 955271"/>
              <a:gd name="connsiteX61" fmla="*/ 3373785 w 5741575"/>
              <a:gd name="connsiteY61" fmla="*/ 255680 h 955271"/>
              <a:gd name="connsiteX62" fmla="*/ 3493851 w 5741575"/>
              <a:gd name="connsiteY62" fmla="*/ 240255 h 955271"/>
              <a:gd name="connsiteX63" fmla="*/ 3537470 w 5741575"/>
              <a:gd name="connsiteY63" fmla="*/ 241867 h 955271"/>
              <a:gd name="connsiteX64" fmla="*/ 3610489 w 5741575"/>
              <a:gd name="connsiteY64" fmla="*/ 244128 h 955271"/>
              <a:gd name="connsiteX65" fmla="*/ 3667539 w 5741575"/>
              <a:gd name="connsiteY65" fmla="*/ 263271 h 955271"/>
              <a:gd name="connsiteX66" fmla="*/ 3727614 w 5741575"/>
              <a:gd name="connsiteY66" fmla="*/ 258245 h 955271"/>
              <a:gd name="connsiteX67" fmla="*/ 3738369 w 5741575"/>
              <a:gd name="connsiteY67" fmla="*/ 234506 h 955271"/>
              <a:gd name="connsiteX68" fmla="*/ 3803670 w 5741575"/>
              <a:gd name="connsiteY68" fmla="*/ 236457 h 955271"/>
              <a:gd name="connsiteX69" fmla="*/ 3903080 w 5741575"/>
              <a:gd name="connsiteY69" fmla="*/ 241890 h 955271"/>
              <a:gd name="connsiteX70" fmla="*/ 4114838 w 5741575"/>
              <a:gd name="connsiteY70" fmla="*/ 238165 h 955271"/>
              <a:gd name="connsiteX71" fmla="*/ 4271023 w 5741575"/>
              <a:gd name="connsiteY71" fmla="*/ 241959 h 955271"/>
              <a:gd name="connsiteX72" fmla="*/ 4367397 w 5741575"/>
              <a:gd name="connsiteY72" fmla="*/ 271442 h 955271"/>
              <a:gd name="connsiteX73" fmla="*/ 4495366 w 5741575"/>
              <a:gd name="connsiteY73" fmla="*/ 271618 h 955271"/>
              <a:gd name="connsiteX74" fmla="*/ 4517347 w 5741575"/>
              <a:gd name="connsiteY74" fmla="*/ 275639 h 955271"/>
              <a:gd name="connsiteX75" fmla="*/ 4546116 w 5741575"/>
              <a:gd name="connsiteY75" fmla="*/ 268568 h 955271"/>
              <a:gd name="connsiteX76" fmla="*/ 4661259 w 5741575"/>
              <a:gd name="connsiteY76" fmla="*/ 238966 h 955271"/>
              <a:gd name="connsiteX77" fmla="*/ 4750403 w 5741575"/>
              <a:gd name="connsiteY77" fmla="*/ 204364 h 955271"/>
              <a:gd name="connsiteX78" fmla="*/ 4867614 w 5741575"/>
              <a:gd name="connsiteY78" fmla="*/ 208668 h 955271"/>
              <a:gd name="connsiteX79" fmla="*/ 4937036 w 5741575"/>
              <a:gd name="connsiteY79" fmla="*/ 195446 h 955271"/>
              <a:gd name="connsiteX80" fmla="*/ 5047626 w 5741575"/>
              <a:gd name="connsiteY80" fmla="*/ 149604 h 955271"/>
              <a:gd name="connsiteX81" fmla="*/ 5200247 w 5741575"/>
              <a:gd name="connsiteY81" fmla="*/ 142695 h 955271"/>
              <a:gd name="connsiteX82" fmla="*/ 5235691 w 5741575"/>
              <a:gd name="connsiteY82" fmla="*/ 173330 h 955271"/>
              <a:gd name="connsiteX83" fmla="*/ 5280133 w 5741575"/>
              <a:gd name="connsiteY83" fmla="*/ 189342 h 955271"/>
              <a:gd name="connsiteX84" fmla="*/ 5291963 w 5741575"/>
              <a:gd name="connsiteY84" fmla="*/ 139446 h 955271"/>
              <a:gd name="connsiteX85" fmla="*/ 5418472 w 5741575"/>
              <a:gd name="connsiteY85" fmla="*/ 89163 h 955271"/>
              <a:gd name="connsiteX86" fmla="*/ 5482354 w 5741575"/>
              <a:gd name="connsiteY86" fmla="*/ 69470 h 955271"/>
              <a:gd name="connsiteX87" fmla="*/ 5583280 w 5741575"/>
              <a:gd name="connsiteY87" fmla="*/ 49787 h 955271"/>
              <a:gd name="connsiteX88" fmla="*/ 5613766 w 5741575"/>
              <a:gd name="connsiteY88" fmla="*/ 41855 h 955271"/>
              <a:gd name="connsiteX89" fmla="*/ 5684952 w 5741575"/>
              <a:gd name="connsiteY89" fmla="*/ 26088 h 955271"/>
              <a:gd name="connsiteX90" fmla="*/ 5741575 w 5741575"/>
              <a:gd name="connsiteY90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306299 w 5741575"/>
              <a:gd name="connsiteY15" fmla="*/ 873609 h 955271"/>
              <a:gd name="connsiteX16" fmla="*/ 331571 w 5741575"/>
              <a:gd name="connsiteY16" fmla="*/ 869866 h 955271"/>
              <a:gd name="connsiteX17" fmla="*/ 384157 w 5741575"/>
              <a:gd name="connsiteY17" fmla="*/ 867971 h 955271"/>
              <a:gd name="connsiteX18" fmla="*/ 477637 w 5741575"/>
              <a:gd name="connsiteY18" fmla="*/ 870334 h 955271"/>
              <a:gd name="connsiteX19" fmla="*/ 570239 w 5741575"/>
              <a:gd name="connsiteY19" fmla="*/ 829596 h 955271"/>
              <a:gd name="connsiteX20" fmla="*/ 787156 w 5741575"/>
              <a:gd name="connsiteY20" fmla="*/ 838447 h 955271"/>
              <a:gd name="connsiteX21" fmla="*/ 948872 w 5741575"/>
              <a:gd name="connsiteY21" fmla="*/ 772201 h 955271"/>
              <a:gd name="connsiteX22" fmla="*/ 1127089 w 5741575"/>
              <a:gd name="connsiteY22" fmla="*/ 746926 h 955271"/>
              <a:gd name="connsiteX23" fmla="*/ 1220426 w 5741575"/>
              <a:gd name="connsiteY23" fmla="*/ 721810 h 955271"/>
              <a:gd name="connsiteX24" fmla="*/ 1306771 w 5741575"/>
              <a:gd name="connsiteY24" fmla="*/ 717936 h 955271"/>
              <a:gd name="connsiteX25" fmla="*/ 1374314 w 5741575"/>
              <a:gd name="connsiteY25" fmla="*/ 688815 h 955271"/>
              <a:gd name="connsiteX26" fmla="*/ 1378034 w 5741575"/>
              <a:gd name="connsiteY26" fmla="*/ 685842 h 955271"/>
              <a:gd name="connsiteX27" fmla="*/ 1395604 w 5741575"/>
              <a:gd name="connsiteY27" fmla="*/ 680460 h 955271"/>
              <a:gd name="connsiteX28" fmla="*/ 1397206 w 5741575"/>
              <a:gd name="connsiteY28" fmla="*/ 670793 h 955271"/>
              <a:gd name="connsiteX29" fmla="*/ 1421250 w 5741575"/>
              <a:gd name="connsiteY29" fmla="*/ 656855 h 955271"/>
              <a:gd name="connsiteX30" fmla="*/ 1454524 w 5741575"/>
              <a:gd name="connsiteY30" fmla="*/ 649224 h 955271"/>
              <a:gd name="connsiteX31" fmla="*/ 1616217 w 5741575"/>
              <a:gd name="connsiteY31" fmla="*/ 622107 h 955271"/>
              <a:gd name="connsiteX32" fmla="*/ 1710928 w 5741575"/>
              <a:gd name="connsiteY32" fmla="*/ 600666 h 955271"/>
              <a:gd name="connsiteX33" fmla="*/ 1743718 w 5741575"/>
              <a:gd name="connsiteY33" fmla="*/ 584327 h 955271"/>
              <a:gd name="connsiteX34" fmla="*/ 1873778 w 5741575"/>
              <a:gd name="connsiteY34" fmla="*/ 530130 h 955271"/>
              <a:gd name="connsiteX35" fmla="*/ 1988411 w 5741575"/>
              <a:gd name="connsiteY35" fmla="*/ 491599 h 955271"/>
              <a:gd name="connsiteX36" fmla="*/ 2085507 w 5741575"/>
              <a:gd name="connsiteY36" fmla="*/ 498527 h 955271"/>
              <a:gd name="connsiteX37" fmla="*/ 2090767 w 5741575"/>
              <a:gd name="connsiteY37" fmla="*/ 490616 h 955271"/>
              <a:gd name="connsiteX38" fmla="*/ 2151143 w 5741575"/>
              <a:gd name="connsiteY38" fmla="*/ 478332 h 955271"/>
              <a:gd name="connsiteX39" fmla="*/ 2378710 w 5741575"/>
              <a:gd name="connsiteY39" fmla="*/ 477570 h 955271"/>
              <a:gd name="connsiteX40" fmla="*/ 2496256 w 5741575"/>
              <a:gd name="connsiteY40" fmla="*/ 452396 h 955271"/>
              <a:gd name="connsiteX41" fmla="*/ 2535387 w 5741575"/>
              <a:gd name="connsiteY41" fmla="*/ 436645 h 955271"/>
              <a:gd name="connsiteX42" fmla="*/ 2601109 w 5741575"/>
              <a:gd name="connsiteY42" fmla="*/ 410678 h 955271"/>
              <a:gd name="connsiteX43" fmla="*/ 2643855 w 5741575"/>
              <a:gd name="connsiteY43" fmla="*/ 374482 h 955271"/>
              <a:gd name="connsiteX44" fmla="*/ 2657726 w 5741575"/>
              <a:gd name="connsiteY44" fmla="*/ 365841 h 955271"/>
              <a:gd name="connsiteX45" fmla="*/ 2687125 w 5741575"/>
              <a:gd name="connsiteY45" fmla="*/ 366820 h 955271"/>
              <a:gd name="connsiteX46" fmla="*/ 2697479 w 5741575"/>
              <a:gd name="connsiteY46" fmla="*/ 361430 h 955271"/>
              <a:gd name="connsiteX47" fmla="*/ 2701547 w 5741575"/>
              <a:gd name="connsiteY47" fmla="*/ 361545 h 955271"/>
              <a:gd name="connsiteX48" fmla="*/ 2711054 w 5741575"/>
              <a:gd name="connsiteY48" fmla="*/ 360597 h 955271"/>
              <a:gd name="connsiteX49" fmla="*/ 2710438 w 5741575"/>
              <a:gd name="connsiteY49" fmla="*/ 366958 h 955271"/>
              <a:gd name="connsiteX50" fmla="*/ 2722936 w 5741575"/>
              <a:gd name="connsiteY50" fmla="*/ 377633 h 955271"/>
              <a:gd name="connsiteX51" fmla="*/ 2777227 w 5741575"/>
              <a:gd name="connsiteY51" fmla="*/ 368972 h 955271"/>
              <a:gd name="connsiteX52" fmla="*/ 2779510 w 5741575"/>
              <a:gd name="connsiteY52" fmla="*/ 361652 h 955271"/>
              <a:gd name="connsiteX53" fmla="*/ 2786278 w 5741575"/>
              <a:gd name="connsiteY53" fmla="*/ 359869 h 955271"/>
              <a:gd name="connsiteX54" fmla="*/ 2792101 w 5741575"/>
              <a:gd name="connsiteY54" fmla="*/ 365927 h 955271"/>
              <a:gd name="connsiteX55" fmla="*/ 2885545 w 5741575"/>
              <a:gd name="connsiteY55" fmla="*/ 372818 h 955271"/>
              <a:gd name="connsiteX56" fmla="*/ 3009558 w 5741575"/>
              <a:gd name="connsiteY56" fmla="*/ 370573 h 955271"/>
              <a:gd name="connsiteX57" fmla="*/ 3095010 w 5741575"/>
              <a:gd name="connsiteY57" fmla="*/ 332454 h 955271"/>
              <a:gd name="connsiteX58" fmla="*/ 3103742 w 5741575"/>
              <a:gd name="connsiteY58" fmla="*/ 337974 h 955271"/>
              <a:gd name="connsiteX59" fmla="*/ 3165093 w 5741575"/>
              <a:gd name="connsiteY59" fmla="*/ 329459 h 955271"/>
              <a:gd name="connsiteX60" fmla="*/ 3373785 w 5741575"/>
              <a:gd name="connsiteY60" fmla="*/ 255680 h 955271"/>
              <a:gd name="connsiteX61" fmla="*/ 3493851 w 5741575"/>
              <a:gd name="connsiteY61" fmla="*/ 240255 h 955271"/>
              <a:gd name="connsiteX62" fmla="*/ 3537470 w 5741575"/>
              <a:gd name="connsiteY62" fmla="*/ 241867 h 955271"/>
              <a:gd name="connsiteX63" fmla="*/ 3610489 w 5741575"/>
              <a:gd name="connsiteY63" fmla="*/ 244128 h 955271"/>
              <a:gd name="connsiteX64" fmla="*/ 3667539 w 5741575"/>
              <a:gd name="connsiteY64" fmla="*/ 263271 h 955271"/>
              <a:gd name="connsiteX65" fmla="*/ 3727614 w 5741575"/>
              <a:gd name="connsiteY65" fmla="*/ 258245 h 955271"/>
              <a:gd name="connsiteX66" fmla="*/ 3738369 w 5741575"/>
              <a:gd name="connsiteY66" fmla="*/ 234506 h 955271"/>
              <a:gd name="connsiteX67" fmla="*/ 3803670 w 5741575"/>
              <a:gd name="connsiteY67" fmla="*/ 236457 h 955271"/>
              <a:gd name="connsiteX68" fmla="*/ 3903080 w 5741575"/>
              <a:gd name="connsiteY68" fmla="*/ 241890 h 955271"/>
              <a:gd name="connsiteX69" fmla="*/ 4114838 w 5741575"/>
              <a:gd name="connsiteY69" fmla="*/ 238165 h 955271"/>
              <a:gd name="connsiteX70" fmla="*/ 4271023 w 5741575"/>
              <a:gd name="connsiteY70" fmla="*/ 241959 h 955271"/>
              <a:gd name="connsiteX71" fmla="*/ 4367397 w 5741575"/>
              <a:gd name="connsiteY71" fmla="*/ 271442 h 955271"/>
              <a:gd name="connsiteX72" fmla="*/ 4495366 w 5741575"/>
              <a:gd name="connsiteY72" fmla="*/ 271618 h 955271"/>
              <a:gd name="connsiteX73" fmla="*/ 4517347 w 5741575"/>
              <a:gd name="connsiteY73" fmla="*/ 275639 h 955271"/>
              <a:gd name="connsiteX74" fmla="*/ 4546116 w 5741575"/>
              <a:gd name="connsiteY74" fmla="*/ 268568 h 955271"/>
              <a:gd name="connsiteX75" fmla="*/ 4661259 w 5741575"/>
              <a:gd name="connsiteY75" fmla="*/ 238966 h 955271"/>
              <a:gd name="connsiteX76" fmla="*/ 4750403 w 5741575"/>
              <a:gd name="connsiteY76" fmla="*/ 204364 h 955271"/>
              <a:gd name="connsiteX77" fmla="*/ 4867614 w 5741575"/>
              <a:gd name="connsiteY77" fmla="*/ 208668 h 955271"/>
              <a:gd name="connsiteX78" fmla="*/ 4937036 w 5741575"/>
              <a:gd name="connsiteY78" fmla="*/ 195446 h 955271"/>
              <a:gd name="connsiteX79" fmla="*/ 5047626 w 5741575"/>
              <a:gd name="connsiteY79" fmla="*/ 149604 h 955271"/>
              <a:gd name="connsiteX80" fmla="*/ 5200247 w 5741575"/>
              <a:gd name="connsiteY80" fmla="*/ 142695 h 955271"/>
              <a:gd name="connsiteX81" fmla="*/ 5235691 w 5741575"/>
              <a:gd name="connsiteY81" fmla="*/ 173330 h 955271"/>
              <a:gd name="connsiteX82" fmla="*/ 5280133 w 5741575"/>
              <a:gd name="connsiteY82" fmla="*/ 189342 h 955271"/>
              <a:gd name="connsiteX83" fmla="*/ 5291963 w 5741575"/>
              <a:gd name="connsiteY83" fmla="*/ 139446 h 955271"/>
              <a:gd name="connsiteX84" fmla="*/ 5418472 w 5741575"/>
              <a:gd name="connsiteY84" fmla="*/ 89163 h 955271"/>
              <a:gd name="connsiteX85" fmla="*/ 5482354 w 5741575"/>
              <a:gd name="connsiteY85" fmla="*/ 69470 h 955271"/>
              <a:gd name="connsiteX86" fmla="*/ 5583280 w 5741575"/>
              <a:gd name="connsiteY86" fmla="*/ 49787 h 955271"/>
              <a:gd name="connsiteX87" fmla="*/ 5613766 w 5741575"/>
              <a:gd name="connsiteY87" fmla="*/ 41855 h 955271"/>
              <a:gd name="connsiteX88" fmla="*/ 5684952 w 5741575"/>
              <a:gd name="connsiteY88" fmla="*/ 26088 h 955271"/>
              <a:gd name="connsiteX89" fmla="*/ 5741575 w 5741575"/>
              <a:gd name="connsiteY89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22923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306299 w 5741575"/>
              <a:gd name="connsiteY15" fmla="*/ 873609 h 955271"/>
              <a:gd name="connsiteX16" fmla="*/ 331571 w 5741575"/>
              <a:gd name="connsiteY16" fmla="*/ 869866 h 955271"/>
              <a:gd name="connsiteX17" fmla="*/ 384157 w 5741575"/>
              <a:gd name="connsiteY17" fmla="*/ 867971 h 955271"/>
              <a:gd name="connsiteX18" fmla="*/ 477637 w 5741575"/>
              <a:gd name="connsiteY18" fmla="*/ 870334 h 955271"/>
              <a:gd name="connsiteX19" fmla="*/ 570239 w 5741575"/>
              <a:gd name="connsiteY19" fmla="*/ 829596 h 955271"/>
              <a:gd name="connsiteX20" fmla="*/ 787156 w 5741575"/>
              <a:gd name="connsiteY20" fmla="*/ 838447 h 955271"/>
              <a:gd name="connsiteX21" fmla="*/ 948872 w 5741575"/>
              <a:gd name="connsiteY21" fmla="*/ 772201 h 955271"/>
              <a:gd name="connsiteX22" fmla="*/ 1127089 w 5741575"/>
              <a:gd name="connsiteY22" fmla="*/ 746926 h 955271"/>
              <a:gd name="connsiteX23" fmla="*/ 1220426 w 5741575"/>
              <a:gd name="connsiteY23" fmla="*/ 721810 h 955271"/>
              <a:gd name="connsiteX24" fmla="*/ 1306771 w 5741575"/>
              <a:gd name="connsiteY24" fmla="*/ 717936 h 955271"/>
              <a:gd name="connsiteX25" fmla="*/ 1374314 w 5741575"/>
              <a:gd name="connsiteY25" fmla="*/ 688815 h 955271"/>
              <a:gd name="connsiteX26" fmla="*/ 1378034 w 5741575"/>
              <a:gd name="connsiteY26" fmla="*/ 685842 h 955271"/>
              <a:gd name="connsiteX27" fmla="*/ 1395604 w 5741575"/>
              <a:gd name="connsiteY27" fmla="*/ 680460 h 955271"/>
              <a:gd name="connsiteX28" fmla="*/ 1397206 w 5741575"/>
              <a:gd name="connsiteY28" fmla="*/ 670793 h 955271"/>
              <a:gd name="connsiteX29" fmla="*/ 1421250 w 5741575"/>
              <a:gd name="connsiteY29" fmla="*/ 656855 h 955271"/>
              <a:gd name="connsiteX30" fmla="*/ 1454524 w 5741575"/>
              <a:gd name="connsiteY30" fmla="*/ 649224 h 955271"/>
              <a:gd name="connsiteX31" fmla="*/ 1616217 w 5741575"/>
              <a:gd name="connsiteY31" fmla="*/ 622107 h 955271"/>
              <a:gd name="connsiteX32" fmla="*/ 1710928 w 5741575"/>
              <a:gd name="connsiteY32" fmla="*/ 600666 h 955271"/>
              <a:gd name="connsiteX33" fmla="*/ 1743718 w 5741575"/>
              <a:gd name="connsiteY33" fmla="*/ 584327 h 955271"/>
              <a:gd name="connsiteX34" fmla="*/ 1873778 w 5741575"/>
              <a:gd name="connsiteY34" fmla="*/ 530130 h 955271"/>
              <a:gd name="connsiteX35" fmla="*/ 1988411 w 5741575"/>
              <a:gd name="connsiteY35" fmla="*/ 491599 h 955271"/>
              <a:gd name="connsiteX36" fmla="*/ 2085507 w 5741575"/>
              <a:gd name="connsiteY36" fmla="*/ 498527 h 955271"/>
              <a:gd name="connsiteX37" fmla="*/ 2090767 w 5741575"/>
              <a:gd name="connsiteY37" fmla="*/ 490616 h 955271"/>
              <a:gd name="connsiteX38" fmla="*/ 2151143 w 5741575"/>
              <a:gd name="connsiteY38" fmla="*/ 478332 h 955271"/>
              <a:gd name="connsiteX39" fmla="*/ 2378710 w 5741575"/>
              <a:gd name="connsiteY39" fmla="*/ 477570 h 955271"/>
              <a:gd name="connsiteX40" fmla="*/ 2496256 w 5741575"/>
              <a:gd name="connsiteY40" fmla="*/ 452396 h 955271"/>
              <a:gd name="connsiteX41" fmla="*/ 2535387 w 5741575"/>
              <a:gd name="connsiteY41" fmla="*/ 436645 h 955271"/>
              <a:gd name="connsiteX42" fmla="*/ 2601109 w 5741575"/>
              <a:gd name="connsiteY42" fmla="*/ 410678 h 955271"/>
              <a:gd name="connsiteX43" fmla="*/ 2643855 w 5741575"/>
              <a:gd name="connsiteY43" fmla="*/ 374482 h 955271"/>
              <a:gd name="connsiteX44" fmla="*/ 2657726 w 5741575"/>
              <a:gd name="connsiteY44" fmla="*/ 365841 h 955271"/>
              <a:gd name="connsiteX45" fmla="*/ 2687125 w 5741575"/>
              <a:gd name="connsiteY45" fmla="*/ 366820 h 955271"/>
              <a:gd name="connsiteX46" fmla="*/ 2697479 w 5741575"/>
              <a:gd name="connsiteY46" fmla="*/ 361430 h 955271"/>
              <a:gd name="connsiteX47" fmla="*/ 2701547 w 5741575"/>
              <a:gd name="connsiteY47" fmla="*/ 361545 h 955271"/>
              <a:gd name="connsiteX48" fmla="*/ 2711054 w 5741575"/>
              <a:gd name="connsiteY48" fmla="*/ 360597 h 955271"/>
              <a:gd name="connsiteX49" fmla="*/ 2710438 w 5741575"/>
              <a:gd name="connsiteY49" fmla="*/ 366958 h 955271"/>
              <a:gd name="connsiteX50" fmla="*/ 2722936 w 5741575"/>
              <a:gd name="connsiteY50" fmla="*/ 377633 h 955271"/>
              <a:gd name="connsiteX51" fmla="*/ 2777227 w 5741575"/>
              <a:gd name="connsiteY51" fmla="*/ 368972 h 955271"/>
              <a:gd name="connsiteX52" fmla="*/ 2779510 w 5741575"/>
              <a:gd name="connsiteY52" fmla="*/ 361652 h 955271"/>
              <a:gd name="connsiteX53" fmla="*/ 2786278 w 5741575"/>
              <a:gd name="connsiteY53" fmla="*/ 359869 h 955271"/>
              <a:gd name="connsiteX54" fmla="*/ 2792101 w 5741575"/>
              <a:gd name="connsiteY54" fmla="*/ 365927 h 955271"/>
              <a:gd name="connsiteX55" fmla="*/ 2885545 w 5741575"/>
              <a:gd name="connsiteY55" fmla="*/ 372818 h 955271"/>
              <a:gd name="connsiteX56" fmla="*/ 3009558 w 5741575"/>
              <a:gd name="connsiteY56" fmla="*/ 370573 h 955271"/>
              <a:gd name="connsiteX57" fmla="*/ 3095010 w 5741575"/>
              <a:gd name="connsiteY57" fmla="*/ 332454 h 955271"/>
              <a:gd name="connsiteX58" fmla="*/ 3103742 w 5741575"/>
              <a:gd name="connsiteY58" fmla="*/ 337974 h 955271"/>
              <a:gd name="connsiteX59" fmla="*/ 3165093 w 5741575"/>
              <a:gd name="connsiteY59" fmla="*/ 329459 h 955271"/>
              <a:gd name="connsiteX60" fmla="*/ 3373785 w 5741575"/>
              <a:gd name="connsiteY60" fmla="*/ 255680 h 955271"/>
              <a:gd name="connsiteX61" fmla="*/ 3493851 w 5741575"/>
              <a:gd name="connsiteY61" fmla="*/ 240255 h 955271"/>
              <a:gd name="connsiteX62" fmla="*/ 3537470 w 5741575"/>
              <a:gd name="connsiteY62" fmla="*/ 241867 h 955271"/>
              <a:gd name="connsiteX63" fmla="*/ 3610489 w 5741575"/>
              <a:gd name="connsiteY63" fmla="*/ 244128 h 955271"/>
              <a:gd name="connsiteX64" fmla="*/ 3667539 w 5741575"/>
              <a:gd name="connsiteY64" fmla="*/ 263271 h 955271"/>
              <a:gd name="connsiteX65" fmla="*/ 3727614 w 5741575"/>
              <a:gd name="connsiteY65" fmla="*/ 258245 h 955271"/>
              <a:gd name="connsiteX66" fmla="*/ 3738369 w 5741575"/>
              <a:gd name="connsiteY66" fmla="*/ 234506 h 955271"/>
              <a:gd name="connsiteX67" fmla="*/ 3803670 w 5741575"/>
              <a:gd name="connsiteY67" fmla="*/ 236457 h 955271"/>
              <a:gd name="connsiteX68" fmla="*/ 3903080 w 5741575"/>
              <a:gd name="connsiteY68" fmla="*/ 241890 h 955271"/>
              <a:gd name="connsiteX69" fmla="*/ 4114838 w 5741575"/>
              <a:gd name="connsiteY69" fmla="*/ 238165 h 955271"/>
              <a:gd name="connsiteX70" fmla="*/ 4271023 w 5741575"/>
              <a:gd name="connsiteY70" fmla="*/ 241959 h 955271"/>
              <a:gd name="connsiteX71" fmla="*/ 4367397 w 5741575"/>
              <a:gd name="connsiteY71" fmla="*/ 271442 h 955271"/>
              <a:gd name="connsiteX72" fmla="*/ 4495366 w 5741575"/>
              <a:gd name="connsiteY72" fmla="*/ 271618 h 955271"/>
              <a:gd name="connsiteX73" fmla="*/ 4517347 w 5741575"/>
              <a:gd name="connsiteY73" fmla="*/ 275639 h 955271"/>
              <a:gd name="connsiteX74" fmla="*/ 4546116 w 5741575"/>
              <a:gd name="connsiteY74" fmla="*/ 268568 h 955271"/>
              <a:gd name="connsiteX75" fmla="*/ 4661259 w 5741575"/>
              <a:gd name="connsiteY75" fmla="*/ 238966 h 955271"/>
              <a:gd name="connsiteX76" fmla="*/ 4750403 w 5741575"/>
              <a:gd name="connsiteY76" fmla="*/ 204364 h 955271"/>
              <a:gd name="connsiteX77" fmla="*/ 4867614 w 5741575"/>
              <a:gd name="connsiteY77" fmla="*/ 208668 h 955271"/>
              <a:gd name="connsiteX78" fmla="*/ 4937036 w 5741575"/>
              <a:gd name="connsiteY78" fmla="*/ 195446 h 955271"/>
              <a:gd name="connsiteX79" fmla="*/ 5047626 w 5741575"/>
              <a:gd name="connsiteY79" fmla="*/ 149604 h 955271"/>
              <a:gd name="connsiteX80" fmla="*/ 5200247 w 5741575"/>
              <a:gd name="connsiteY80" fmla="*/ 142695 h 955271"/>
              <a:gd name="connsiteX81" fmla="*/ 5235691 w 5741575"/>
              <a:gd name="connsiteY81" fmla="*/ 173330 h 955271"/>
              <a:gd name="connsiteX82" fmla="*/ 5280133 w 5741575"/>
              <a:gd name="connsiteY82" fmla="*/ 189342 h 955271"/>
              <a:gd name="connsiteX83" fmla="*/ 5291963 w 5741575"/>
              <a:gd name="connsiteY83" fmla="*/ 139446 h 955271"/>
              <a:gd name="connsiteX84" fmla="*/ 5418472 w 5741575"/>
              <a:gd name="connsiteY84" fmla="*/ 89163 h 955271"/>
              <a:gd name="connsiteX85" fmla="*/ 5482354 w 5741575"/>
              <a:gd name="connsiteY85" fmla="*/ 69470 h 955271"/>
              <a:gd name="connsiteX86" fmla="*/ 5583280 w 5741575"/>
              <a:gd name="connsiteY86" fmla="*/ 49787 h 955271"/>
              <a:gd name="connsiteX87" fmla="*/ 5613766 w 5741575"/>
              <a:gd name="connsiteY87" fmla="*/ 41855 h 955271"/>
              <a:gd name="connsiteX88" fmla="*/ 5684952 w 5741575"/>
              <a:gd name="connsiteY88" fmla="*/ 26088 h 955271"/>
              <a:gd name="connsiteX89" fmla="*/ 5741575 w 5741575"/>
              <a:gd name="connsiteY89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87156 w 5741575"/>
              <a:gd name="connsiteY19" fmla="*/ 838447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0426 w 5741575"/>
              <a:gd name="connsiteY22" fmla="*/ 721810 h 955271"/>
              <a:gd name="connsiteX23" fmla="*/ 1306771 w 5741575"/>
              <a:gd name="connsiteY23" fmla="*/ 717936 h 955271"/>
              <a:gd name="connsiteX24" fmla="*/ 1374314 w 5741575"/>
              <a:gd name="connsiteY24" fmla="*/ 688815 h 955271"/>
              <a:gd name="connsiteX25" fmla="*/ 1378034 w 5741575"/>
              <a:gd name="connsiteY25" fmla="*/ 685842 h 955271"/>
              <a:gd name="connsiteX26" fmla="*/ 1395604 w 5741575"/>
              <a:gd name="connsiteY26" fmla="*/ 680460 h 955271"/>
              <a:gd name="connsiteX27" fmla="*/ 1397206 w 5741575"/>
              <a:gd name="connsiteY27" fmla="*/ 670793 h 955271"/>
              <a:gd name="connsiteX28" fmla="*/ 1421250 w 5741575"/>
              <a:gd name="connsiteY28" fmla="*/ 656855 h 955271"/>
              <a:gd name="connsiteX29" fmla="*/ 1454524 w 5741575"/>
              <a:gd name="connsiteY29" fmla="*/ 649224 h 955271"/>
              <a:gd name="connsiteX30" fmla="*/ 1616217 w 5741575"/>
              <a:gd name="connsiteY30" fmla="*/ 622107 h 955271"/>
              <a:gd name="connsiteX31" fmla="*/ 1710928 w 5741575"/>
              <a:gd name="connsiteY31" fmla="*/ 600666 h 955271"/>
              <a:gd name="connsiteX32" fmla="*/ 1743718 w 5741575"/>
              <a:gd name="connsiteY32" fmla="*/ 584327 h 955271"/>
              <a:gd name="connsiteX33" fmla="*/ 1873778 w 5741575"/>
              <a:gd name="connsiteY33" fmla="*/ 530130 h 955271"/>
              <a:gd name="connsiteX34" fmla="*/ 1988411 w 5741575"/>
              <a:gd name="connsiteY34" fmla="*/ 491599 h 955271"/>
              <a:gd name="connsiteX35" fmla="*/ 2085507 w 5741575"/>
              <a:gd name="connsiteY35" fmla="*/ 498527 h 955271"/>
              <a:gd name="connsiteX36" fmla="*/ 2090767 w 5741575"/>
              <a:gd name="connsiteY36" fmla="*/ 490616 h 955271"/>
              <a:gd name="connsiteX37" fmla="*/ 2151143 w 5741575"/>
              <a:gd name="connsiteY37" fmla="*/ 478332 h 955271"/>
              <a:gd name="connsiteX38" fmla="*/ 2378710 w 5741575"/>
              <a:gd name="connsiteY38" fmla="*/ 477570 h 955271"/>
              <a:gd name="connsiteX39" fmla="*/ 2496256 w 5741575"/>
              <a:gd name="connsiteY39" fmla="*/ 452396 h 955271"/>
              <a:gd name="connsiteX40" fmla="*/ 2535387 w 5741575"/>
              <a:gd name="connsiteY40" fmla="*/ 436645 h 955271"/>
              <a:gd name="connsiteX41" fmla="*/ 2601109 w 5741575"/>
              <a:gd name="connsiteY41" fmla="*/ 410678 h 955271"/>
              <a:gd name="connsiteX42" fmla="*/ 2643855 w 5741575"/>
              <a:gd name="connsiteY42" fmla="*/ 374482 h 955271"/>
              <a:gd name="connsiteX43" fmla="*/ 2657726 w 5741575"/>
              <a:gd name="connsiteY43" fmla="*/ 365841 h 955271"/>
              <a:gd name="connsiteX44" fmla="*/ 2687125 w 5741575"/>
              <a:gd name="connsiteY44" fmla="*/ 366820 h 955271"/>
              <a:gd name="connsiteX45" fmla="*/ 2697479 w 5741575"/>
              <a:gd name="connsiteY45" fmla="*/ 361430 h 955271"/>
              <a:gd name="connsiteX46" fmla="*/ 2701547 w 5741575"/>
              <a:gd name="connsiteY46" fmla="*/ 361545 h 955271"/>
              <a:gd name="connsiteX47" fmla="*/ 2711054 w 5741575"/>
              <a:gd name="connsiteY47" fmla="*/ 360597 h 955271"/>
              <a:gd name="connsiteX48" fmla="*/ 2710438 w 5741575"/>
              <a:gd name="connsiteY48" fmla="*/ 366958 h 955271"/>
              <a:gd name="connsiteX49" fmla="*/ 2722936 w 5741575"/>
              <a:gd name="connsiteY49" fmla="*/ 377633 h 955271"/>
              <a:gd name="connsiteX50" fmla="*/ 2777227 w 5741575"/>
              <a:gd name="connsiteY50" fmla="*/ 368972 h 955271"/>
              <a:gd name="connsiteX51" fmla="*/ 2779510 w 5741575"/>
              <a:gd name="connsiteY51" fmla="*/ 361652 h 955271"/>
              <a:gd name="connsiteX52" fmla="*/ 2786278 w 5741575"/>
              <a:gd name="connsiteY52" fmla="*/ 359869 h 955271"/>
              <a:gd name="connsiteX53" fmla="*/ 2792101 w 5741575"/>
              <a:gd name="connsiteY53" fmla="*/ 365927 h 955271"/>
              <a:gd name="connsiteX54" fmla="*/ 2885545 w 5741575"/>
              <a:gd name="connsiteY54" fmla="*/ 372818 h 955271"/>
              <a:gd name="connsiteX55" fmla="*/ 3009558 w 5741575"/>
              <a:gd name="connsiteY55" fmla="*/ 370573 h 955271"/>
              <a:gd name="connsiteX56" fmla="*/ 3095010 w 5741575"/>
              <a:gd name="connsiteY56" fmla="*/ 332454 h 955271"/>
              <a:gd name="connsiteX57" fmla="*/ 3103742 w 5741575"/>
              <a:gd name="connsiteY57" fmla="*/ 337974 h 955271"/>
              <a:gd name="connsiteX58" fmla="*/ 3165093 w 5741575"/>
              <a:gd name="connsiteY58" fmla="*/ 329459 h 955271"/>
              <a:gd name="connsiteX59" fmla="*/ 3373785 w 5741575"/>
              <a:gd name="connsiteY59" fmla="*/ 255680 h 955271"/>
              <a:gd name="connsiteX60" fmla="*/ 3493851 w 5741575"/>
              <a:gd name="connsiteY60" fmla="*/ 240255 h 955271"/>
              <a:gd name="connsiteX61" fmla="*/ 3537470 w 5741575"/>
              <a:gd name="connsiteY61" fmla="*/ 241867 h 955271"/>
              <a:gd name="connsiteX62" fmla="*/ 3610489 w 5741575"/>
              <a:gd name="connsiteY62" fmla="*/ 244128 h 955271"/>
              <a:gd name="connsiteX63" fmla="*/ 3667539 w 5741575"/>
              <a:gd name="connsiteY63" fmla="*/ 263271 h 955271"/>
              <a:gd name="connsiteX64" fmla="*/ 3727614 w 5741575"/>
              <a:gd name="connsiteY64" fmla="*/ 258245 h 955271"/>
              <a:gd name="connsiteX65" fmla="*/ 3738369 w 5741575"/>
              <a:gd name="connsiteY65" fmla="*/ 234506 h 955271"/>
              <a:gd name="connsiteX66" fmla="*/ 3803670 w 5741575"/>
              <a:gd name="connsiteY66" fmla="*/ 236457 h 955271"/>
              <a:gd name="connsiteX67" fmla="*/ 3903080 w 5741575"/>
              <a:gd name="connsiteY67" fmla="*/ 241890 h 955271"/>
              <a:gd name="connsiteX68" fmla="*/ 4114838 w 5741575"/>
              <a:gd name="connsiteY68" fmla="*/ 238165 h 955271"/>
              <a:gd name="connsiteX69" fmla="*/ 4271023 w 5741575"/>
              <a:gd name="connsiteY69" fmla="*/ 241959 h 955271"/>
              <a:gd name="connsiteX70" fmla="*/ 4367397 w 5741575"/>
              <a:gd name="connsiteY70" fmla="*/ 271442 h 955271"/>
              <a:gd name="connsiteX71" fmla="*/ 4495366 w 5741575"/>
              <a:gd name="connsiteY71" fmla="*/ 271618 h 955271"/>
              <a:gd name="connsiteX72" fmla="*/ 4517347 w 5741575"/>
              <a:gd name="connsiteY72" fmla="*/ 275639 h 955271"/>
              <a:gd name="connsiteX73" fmla="*/ 4546116 w 5741575"/>
              <a:gd name="connsiteY73" fmla="*/ 268568 h 955271"/>
              <a:gd name="connsiteX74" fmla="*/ 4661259 w 5741575"/>
              <a:gd name="connsiteY74" fmla="*/ 238966 h 955271"/>
              <a:gd name="connsiteX75" fmla="*/ 4750403 w 5741575"/>
              <a:gd name="connsiteY75" fmla="*/ 204364 h 955271"/>
              <a:gd name="connsiteX76" fmla="*/ 4867614 w 5741575"/>
              <a:gd name="connsiteY76" fmla="*/ 208668 h 955271"/>
              <a:gd name="connsiteX77" fmla="*/ 4937036 w 5741575"/>
              <a:gd name="connsiteY77" fmla="*/ 195446 h 955271"/>
              <a:gd name="connsiteX78" fmla="*/ 5047626 w 5741575"/>
              <a:gd name="connsiteY78" fmla="*/ 149604 h 955271"/>
              <a:gd name="connsiteX79" fmla="*/ 5200247 w 5741575"/>
              <a:gd name="connsiteY79" fmla="*/ 142695 h 955271"/>
              <a:gd name="connsiteX80" fmla="*/ 5235691 w 5741575"/>
              <a:gd name="connsiteY80" fmla="*/ 173330 h 955271"/>
              <a:gd name="connsiteX81" fmla="*/ 5280133 w 5741575"/>
              <a:gd name="connsiteY81" fmla="*/ 189342 h 955271"/>
              <a:gd name="connsiteX82" fmla="*/ 5291963 w 5741575"/>
              <a:gd name="connsiteY82" fmla="*/ 139446 h 955271"/>
              <a:gd name="connsiteX83" fmla="*/ 5418472 w 5741575"/>
              <a:gd name="connsiteY83" fmla="*/ 89163 h 955271"/>
              <a:gd name="connsiteX84" fmla="*/ 5482354 w 5741575"/>
              <a:gd name="connsiteY84" fmla="*/ 69470 h 955271"/>
              <a:gd name="connsiteX85" fmla="*/ 5583280 w 5741575"/>
              <a:gd name="connsiteY85" fmla="*/ 49787 h 955271"/>
              <a:gd name="connsiteX86" fmla="*/ 5613766 w 5741575"/>
              <a:gd name="connsiteY86" fmla="*/ 41855 h 955271"/>
              <a:gd name="connsiteX87" fmla="*/ 5684952 w 5741575"/>
              <a:gd name="connsiteY87" fmla="*/ 26088 h 955271"/>
              <a:gd name="connsiteX88" fmla="*/ 5741575 w 5741575"/>
              <a:gd name="connsiteY88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87156 w 5741575"/>
              <a:gd name="connsiteY19" fmla="*/ 838447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0426 w 5741575"/>
              <a:gd name="connsiteY22" fmla="*/ 721810 h 955271"/>
              <a:gd name="connsiteX23" fmla="*/ 1306771 w 5741575"/>
              <a:gd name="connsiteY23" fmla="*/ 717936 h 955271"/>
              <a:gd name="connsiteX24" fmla="*/ 1374314 w 5741575"/>
              <a:gd name="connsiteY24" fmla="*/ 688815 h 955271"/>
              <a:gd name="connsiteX25" fmla="*/ 1378034 w 5741575"/>
              <a:gd name="connsiteY25" fmla="*/ 685842 h 955271"/>
              <a:gd name="connsiteX26" fmla="*/ 1395604 w 5741575"/>
              <a:gd name="connsiteY26" fmla="*/ 680460 h 955271"/>
              <a:gd name="connsiteX27" fmla="*/ 1397206 w 5741575"/>
              <a:gd name="connsiteY27" fmla="*/ 670793 h 955271"/>
              <a:gd name="connsiteX28" fmla="*/ 1421250 w 5741575"/>
              <a:gd name="connsiteY28" fmla="*/ 656855 h 955271"/>
              <a:gd name="connsiteX29" fmla="*/ 1454524 w 5741575"/>
              <a:gd name="connsiteY29" fmla="*/ 649224 h 955271"/>
              <a:gd name="connsiteX30" fmla="*/ 1616217 w 5741575"/>
              <a:gd name="connsiteY30" fmla="*/ 622107 h 955271"/>
              <a:gd name="connsiteX31" fmla="*/ 1710928 w 5741575"/>
              <a:gd name="connsiteY31" fmla="*/ 600666 h 955271"/>
              <a:gd name="connsiteX32" fmla="*/ 1743718 w 5741575"/>
              <a:gd name="connsiteY32" fmla="*/ 584327 h 955271"/>
              <a:gd name="connsiteX33" fmla="*/ 1873778 w 5741575"/>
              <a:gd name="connsiteY33" fmla="*/ 530130 h 955271"/>
              <a:gd name="connsiteX34" fmla="*/ 1988411 w 5741575"/>
              <a:gd name="connsiteY34" fmla="*/ 491599 h 955271"/>
              <a:gd name="connsiteX35" fmla="*/ 2085507 w 5741575"/>
              <a:gd name="connsiteY35" fmla="*/ 498527 h 955271"/>
              <a:gd name="connsiteX36" fmla="*/ 2090767 w 5741575"/>
              <a:gd name="connsiteY36" fmla="*/ 490616 h 955271"/>
              <a:gd name="connsiteX37" fmla="*/ 2151143 w 5741575"/>
              <a:gd name="connsiteY37" fmla="*/ 478332 h 955271"/>
              <a:gd name="connsiteX38" fmla="*/ 2378710 w 5741575"/>
              <a:gd name="connsiteY38" fmla="*/ 477570 h 955271"/>
              <a:gd name="connsiteX39" fmla="*/ 2496256 w 5741575"/>
              <a:gd name="connsiteY39" fmla="*/ 452396 h 955271"/>
              <a:gd name="connsiteX40" fmla="*/ 2535387 w 5741575"/>
              <a:gd name="connsiteY40" fmla="*/ 436645 h 955271"/>
              <a:gd name="connsiteX41" fmla="*/ 2601109 w 5741575"/>
              <a:gd name="connsiteY41" fmla="*/ 410678 h 955271"/>
              <a:gd name="connsiteX42" fmla="*/ 2643855 w 5741575"/>
              <a:gd name="connsiteY42" fmla="*/ 374482 h 955271"/>
              <a:gd name="connsiteX43" fmla="*/ 2657726 w 5741575"/>
              <a:gd name="connsiteY43" fmla="*/ 365841 h 955271"/>
              <a:gd name="connsiteX44" fmla="*/ 2687125 w 5741575"/>
              <a:gd name="connsiteY44" fmla="*/ 366820 h 955271"/>
              <a:gd name="connsiteX45" fmla="*/ 2697479 w 5741575"/>
              <a:gd name="connsiteY45" fmla="*/ 361430 h 955271"/>
              <a:gd name="connsiteX46" fmla="*/ 2701547 w 5741575"/>
              <a:gd name="connsiteY46" fmla="*/ 361545 h 955271"/>
              <a:gd name="connsiteX47" fmla="*/ 2711054 w 5741575"/>
              <a:gd name="connsiteY47" fmla="*/ 360597 h 955271"/>
              <a:gd name="connsiteX48" fmla="*/ 2710438 w 5741575"/>
              <a:gd name="connsiteY48" fmla="*/ 366958 h 955271"/>
              <a:gd name="connsiteX49" fmla="*/ 2722936 w 5741575"/>
              <a:gd name="connsiteY49" fmla="*/ 377633 h 955271"/>
              <a:gd name="connsiteX50" fmla="*/ 2777227 w 5741575"/>
              <a:gd name="connsiteY50" fmla="*/ 368972 h 955271"/>
              <a:gd name="connsiteX51" fmla="*/ 2779510 w 5741575"/>
              <a:gd name="connsiteY51" fmla="*/ 361652 h 955271"/>
              <a:gd name="connsiteX52" fmla="*/ 2786278 w 5741575"/>
              <a:gd name="connsiteY52" fmla="*/ 359869 h 955271"/>
              <a:gd name="connsiteX53" fmla="*/ 2792101 w 5741575"/>
              <a:gd name="connsiteY53" fmla="*/ 365927 h 955271"/>
              <a:gd name="connsiteX54" fmla="*/ 2885545 w 5741575"/>
              <a:gd name="connsiteY54" fmla="*/ 372818 h 955271"/>
              <a:gd name="connsiteX55" fmla="*/ 3009558 w 5741575"/>
              <a:gd name="connsiteY55" fmla="*/ 370573 h 955271"/>
              <a:gd name="connsiteX56" fmla="*/ 3095010 w 5741575"/>
              <a:gd name="connsiteY56" fmla="*/ 332454 h 955271"/>
              <a:gd name="connsiteX57" fmla="*/ 3103742 w 5741575"/>
              <a:gd name="connsiteY57" fmla="*/ 337974 h 955271"/>
              <a:gd name="connsiteX58" fmla="*/ 3165093 w 5741575"/>
              <a:gd name="connsiteY58" fmla="*/ 329459 h 955271"/>
              <a:gd name="connsiteX59" fmla="*/ 3373785 w 5741575"/>
              <a:gd name="connsiteY59" fmla="*/ 255680 h 955271"/>
              <a:gd name="connsiteX60" fmla="*/ 3493851 w 5741575"/>
              <a:gd name="connsiteY60" fmla="*/ 240255 h 955271"/>
              <a:gd name="connsiteX61" fmla="*/ 3537470 w 5741575"/>
              <a:gd name="connsiteY61" fmla="*/ 241867 h 955271"/>
              <a:gd name="connsiteX62" fmla="*/ 3610489 w 5741575"/>
              <a:gd name="connsiteY62" fmla="*/ 244128 h 955271"/>
              <a:gd name="connsiteX63" fmla="*/ 3667539 w 5741575"/>
              <a:gd name="connsiteY63" fmla="*/ 263271 h 955271"/>
              <a:gd name="connsiteX64" fmla="*/ 3727614 w 5741575"/>
              <a:gd name="connsiteY64" fmla="*/ 258245 h 955271"/>
              <a:gd name="connsiteX65" fmla="*/ 3738369 w 5741575"/>
              <a:gd name="connsiteY65" fmla="*/ 234506 h 955271"/>
              <a:gd name="connsiteX66" fmla="*/ 3803670 w 5741575"/>
              <a:gd name="connsiteY66" fmla="*/ 236457 h 955271"/>
              <a:gd name="connsiteX67" fmla="*/ 3903080 w 5741575"/>
              <a:gd name="connsiteY67" fmla="*/ 241890 h 955271"/>
              <a:gd name="connsiteX68" fmla="*/ 4114838 w 5741575"/>
              <a:gd name="connsiteY68" fmla="*/ 238165 h 955271"/>
              <a:gd name="connsiteX69" fmla="*/ 4271023 w 5741575"/>
              <a:gd name="connsiteY69" fmla="*/ 241959 h 955271"/>
              <a:gd name="connsiteX70" fmla="*/ 4367397 w 5741575"/>
              <a:gd name="connsiteY70" fmla="*/ 271442 h 955271"/>
              <a:gd name="connsiteX71" fmla="*/ 4495366 w 5741575"/>
              <a:gd name="connsiteY71" fmla="*/ 271618 h 955271"/>
              <a:gd name="connsiteX72" fmla="*/ 4517347 w 5741575"/>
              <a:gd name="connsiteY72" fmla="*/ 275639 h 955271"/>
              <a:gd name="connsiteX73" fmla="*/ 4546116 w 5741575"/>
              <a:gd name="connsiteY73" fmla="*/ 268568 h 955271"/>
              <a:gd name="connsiteX74" fmla="*/ 4661259 w 5741575"/>
              <a:gd name="connsiteY74" fmla="*/ 238966 h 955271"/>
              <a:gd name="connsiteX75" fmla="*/ 4750403 w 5741575"/>
              <a:gd name="connsiteY75" fmla="*/ 204364 h 955271"/>
              <a:gd name="connsiteX76" fmla="*/ 4867614 w 5741575"/>
              <a:gd name="connsiteY76" fmla="*/ 208668 h 955271"/>
              <a:gd name="connsiteX77" fmla="*/ 4937036 w 5741575"/>
              <a:gd name="connsiteY77" fmla="*/ 195446 h 955271"/>
              <a:gd name="connsiteX78" fmla="*/ 5047626 w 5741575"/>
              <a:gd name="connsiteY78" fmla="*/ 149604 h 955271"/>
              <a:gd name="connsiteX79" fmla="*/ 5200247 w 5741575"/>
              <a:gd name="connsiteY79" fmla="*/ 142695 h 955271"/>
              <a:gd name="connsiteX80" fmla="*/ 5235691 w 5741575"/>
              <a:gd name="connsiteY80" fmla="*/ 173330 h 955271"/>
              <a:gd name="connsiteX81" fmla="*/ 5280133 w 5741575"/>
              <a:gd name="connsiteY81" fmla="*/ 189342 h 955271"/>
              <a:gd name="connsiteX82" fmla="*/ 5291963 w 5741575"/>
              <a:gd name="connsiteY82" fmla="*/ 139446 h 955271"/>
              <a:gd name="connsiteX83" fmla="*/ 5418472 w 5741575"/>
              <a:gd name="connsiteY83" fmla="*/ 89163 h 955271"/>
              <a:gd name="connsiteX84" fmla="*/ 5482354 w 5741575"/>
              <a:gd name="connsiteY84" fmla="*/ 69470 h 955271"/>
              <a:gd name="connsiteX85" fmla="*/ 5583280 w 5741575"/>
              <a:gd name="connsiteY85" fmla="*/ 49787 h 955271"/>
              <a:gd name="connsiteX86" fmla="*/ 5613766 w 5741575"/>
              <a:gd name="connsiteY86" fmla="*/ 41855 h 955271"/>
              <a:gd name="connsiteX87" fmla="*/ 5684952 w 5741575"/>
              <a:gd name="connsiteY87" fmla="*/ 26088 h 955271"/>
              <a:gd name="connsiteX88" fmla="*/ 5741575 w 5741575"/>
              <a:gd name="connsiteY88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0426 w 5741575"/>
              <a:gd name="connsiteY22" fmla="*/ 721810 h 955271"/>
              <a:gd name="connsiteX23" fmla="*/ 1306771 w 5741575"/>
              <a:gd name="connsiteY23" fmla="*/ 717936 h 955271"/>
              <a:gd name="connsiteX24" fmla="*/ 1374314 w 5741575"/>
              <a:gd name="connsiteY24" fmla="*/ 688815 h 955271"/>
              <a:gd name="connsiteX25" fmla="*/ 1378034 w 5741575"/>
              <a:gd name="connsiteY25" fmla="*/ 685842 h 955271"/>
              <a:gd name="connsiteX26" fmla="*/ 1395604 w 5741575"/>
              <a:gd name="connsiteY26" fmla="*/ 680460 h 955271"/>
              <a:gd name="connsiteX27" fmla="*/ 1397206 w 5741575"/>
              <a:gd name="connsiteY27" fmla="*/ 670793 h 955271"/>
              <a:gd name="connsiteX28" fmla="*/ 1421250 w 5741575"/>
              <a:gd name="connsiteY28" fmla="*/ 656855 h 955271"/>
              <a:gd name="connsiteX29" fmla="*/ 1454524 w 5741575"/>
              <a:gd name="connsiteY29" fmla="*/ 649224 h 955271"/>
              <a:gd name="connsiteX30" fmla="*/ 1616217 w 5741575"/>
              <a:gd name="connsiteY30" fmla="*/ 622107 h 955271"/>
              <a:gd name="connsiteX31" fmla="*/ 1710928 w 5741575"/>
              <a:gd name="connsiteY31" fmla="*/ 600666 h 955271"/>
              <a:gd name="connsiteX32" fmla="*/ 1743718 w 5741575"/>
              <a:gd name="connsiteY32" fmla="*/ 584327 h 955271"/>
              <a:gd name="connsiteX33" fmla="*/ 1873778 w 5741575"/>
              <a:gd name="connsiteY33" fmla="*/ 530130 h 955271"/>
              <a:gd name="connsiteX34" fmla="*/ 1988411 w 5741575"/>
              <a:gd name="connsiteY34" fmla="*/ 491599 h 955271"/>
              <a:gd name="connsiteX35" fmla="*/ 2085507 w 5741575"/>
              <a:gd name="connsiteY35" fmla="*/ 498527 h 955271"/>
              <a:gd name="connsiteX36" fmla="*/ 2090767 w 5741575"/>
              <a:gd name="connsiteY36" fmla="*/ 490616 h 955271"/>
              <a:gd name="connsiteX37" fmla="*/ 2151143 w 5741575"/>
              <a:gd name="connsiteY37" fmla="*/ 478332 h 955271"/>
              <a:gd name="connsiteX38" fmla="*/ 2378710 w 5741575"/>
              <a:gd name="connsiteY38" fmla="*/ 477570 h 955271"/>
              <a:gd name="connsiteX39" fmla="*/ 2496256 w 5741575"/>
              <a:gd name="connsiteY39" fmla="*/ 452396 h 955271"/>
              <a:gd name="connsiteX40" fmla="*/ 2535387 w 5741575"/>
              <a:gd name="connsiteY40" fmla="*/ 436645 h 955271"/>
              <a:gd name="connsiteX41" fmla="*/ 2601109 w 5741575"/>
              <a:gd name="connsiteY41" fmla="*/ 410678 h 955271"/>
              <a:gd name="connsiteX42" fmla="*/ 2643855 w 5741575"/>
              <a:gd name="connsiteY42" fmla="*/ 374482 h 955271"/>
              <a:gd name="connsiteX43" fmla="*/ 2657726 w 5741575"/>
              <a:gd name="connsiteY43" fmla="*/ 365841 h 955271"/>
              <a:gd name="connsiteX44" fmla="*/ 2687125 w 5741575"/>
              <a:gd name="connsiteY44" fmla="*/ 366820 h 955271"/>
              <a:gd name="connsiteX45" fmla="*/ 2697479 w 5741575"/>
              <a:gd name="connsiteY45" fmla="*/ 361430 h 955271"/>
              <a:gd name="connsiteX46" fmla="*/ 2701547 w 5741575"/>
              <a:gd name="connsiteY46" fmla="*/ 361545 h 955271"/>
              <a:gd name="connsiteX47" fmla="*/ 2711054 w 5741575"/>
              <a:gd name="connsiteY47" fmla="*/ 360597 h 955271"/>
              <a:gd name="connsiteX48" fmla="*/ 2710438 w 5741575"/>
              <a:gd name="connsiteY48" fmla="*/ 366958 h 955271"/>
              <a:gd name="connsiteX49" fmla="*/ 2722936 w 5741575"/>
              <a:gd name="connsiteY49" fmla="*/ 377633 h 955271"/>
              <a:gd name="connsiteX50" fmla="*/ 2777227 w 5741575"/>
              <a:gd name="connsiteY50" fmla="*/ 368972 h 955271"/>
              <a:gd name="connsiteX51" fmla="*/ 2779510 w 5741575"/>
              <a:gd name="connsiteY51" fmla="*/ 361652 h 955271"/>
              <a:gd name="connsiteX52" fmla="*/ 2786278 w 5741575"/>
              <a:gd name="connsiteY52" fmla="*/ 359869 h 955271"/>
              <a:gd name="connsiteX53" fmla="*/ 2792101 w 5741575"/>
              <a:gd name="connsiteY53" fmla="*/ 365927 h 955271"/>
              <a:gd name="connsiteX54" fmla="*/ 2885545 w 5741575"/>
              <a:gd name="connsiteY54" fmla="*/ 372818 h 955271"/>
              <a:gd name="connsiteX55" fmla="*/ 3009558 w 5741575"/>
              <a:gd name="connsiteY55" fmla="*/ 370573 h 955271"/>
              <a:gd name="connsiteX56" fmla="*/ 3095010 w 5741575"/>
              <a:gd name="connsiteY56" fmla="*/ 332454 h 955271"/>
              <a:gd name="connsiteX57" fmla="*/ 3103742 w 5741575"/>
              <a:gd name="connsiteY57" fmla="*/ 337974 h 955271"/>
              <a:gd name="connsiteX58" fmla="*/ 3165093 w 5741575"/>
              <a:gd name="connsiteY58" fmla="*/ 329459 h 955271"/>
              <a:gd name="connsiteX59" fmla="*/ 3373785 w 5741575"/>
              <a:gd name="connsiteY59" fmla="*/ 255680 h 955271"/>
              <a:gd name="connsiteX60" fmla="*/ 3493851 w 5741575"/>
              <a:gd name="connsiteY60" fmla="*/ 240255 h 955271"/>
              <a:gd name="connsiteX61" fmla="*/ 3537470 w 5741575"/>
              <a:gd name="connsiteY61" fmla="*/ 241867 h 955271"/>
              <a:gd name="connsiteX62" fmla="*/ 3610489 w 5741575"/>
              <a:gd name="connsiteY62" fmla="*/ 244128 h 955271"/>
              <a:gd name="connsiteX63" fmla="*/ 3667539 w 5741575"/>
              <a:gd name="connsiteY63" fmla="*/ 263271 h 955271"/>
              <a:gd name="connsiteX64" fmla="*/ 3727614 w 5741575"/>
              <a:gd name="connsiteY64" fmla="*/ 258245 h 955271"/>
              <a:gd name="connsiteX65" fmla="*/ 3738369 w 5741575"/>
              <a:gd name="connsiteY65" fmla="*/ 234506 h 955271"/>
              <a:gd name="connsiteX66" fmla="*/ 3803670 w 5741575"/>
              <a:gd name="connsiteY66" fmla="*/ 236457 h 955271"/>
              <a:gd name="connsiteX67" fmla="*/ 3903080 w 5741575"/>
              <a:gd name="connsiteY67" fmla="*/ 241890 h 955271"/>
              <a:gd name="connsiteX68" fmla="*/ 4114838 w 5741575"/>
              <a:gd name="connsiteY68" fmla="*/ 238165 h 955271"/>
              <a:gd name="connsiteX69" fmla="*/ 4271023 w 5741575"/>
              <a:gd name="connsiteY69" fmla="*/ 241959 h 955271"/>
              <a:gd name="connsiteX70" fmla="*/ 4367397 w 5741575"/>
              <a:gd name="connsiteY70" fmla="*/ 271442 h 955271"/>
              <a:gd name="connsiteX71" fmla="*/ 4495366 w 5741575"/>
              <a:gd name="connsiteY71" fmla="*/ 271618 h 955271"/>
              <a:gd name="connsiteX72" fmla="*/ 4517347 w 5741575"/>
              <a:gd name="connsiteY72" fmla="*/ 275639 h 955271"/>
              <a:gd name="connsiteX73" fmla="*/ 4546116 w 5741575"/>
              <a:gd name="connsiteY73" fmla="*/ 268568 h 955271"/>
              <a:gd name="connsiteX74" fmla="*/ 4661259 w 5741575"/>
              <a:gd name="connsiteY74" fmla="*/ 238966 h 955271"/>
              <a:gd name="connsiteX75" fmla="*/ 4750403 w 5741575"/>
              <a:gd name="connsiteY75" fmla="*/ 204364 h 955271"/>
              <a:gd name="connsiteX76" fmla="*/ 4867614 w 5741575"/>
              <a:gd name="connsiteY76" fmla="*/ 208668 h 955271"/>
              <a:gd name="connsiteX77" fmla="*/ 4937036 w 5741575"/>
              <a:gd name="connsiteY77" fmla="*/ 195446 h 955271"/>
              <a:gd name="connsiteX78" fmla="*/ 5047626 w 5741575"/>
              <a:gd name="connsiteY78" fmla="*/ 149604 h 955271"/>
              <a:gd name="connsiteX79" fmla="*/ 5200247 w 5741575"/>
              <a:gd name="connsiteY79" fmla="*/ 142695 h 955271"/>
              <a:gd name="connsiteX80" fmla="*/ 5235691 w 5741575"/>
              <a:gd name="connsiteY80" fmla="*/ 173330 h 955271"/>
              <a:gd name="connsiteX81" fmla="*/ 5280133 w 5741575"/>
              <a:gd name="connsiteY81" fmla="*/ 189342 h 955271"/>
              <a:gd name="connsiteX82" fmla="*/ 5291963 w 5741575"/>
              <a:gd name="connsiteY82" fmla="*/ 139446 h 955271"/>
              <a:gd name="connsiteX83" fmla="*/ 5418472 w 5741575"/>
              <a:gd name="connsiteY83" fmla="*/ 89163 h 955271"/>
              <a:gd name="connsiteX84" fmla="*/ 5482354 w 5741575"/>
              <a:gd name="connsiteY84" fmla="*/ 69470 h 955271"/>
              <a:gd name="connsiteX85" fmla="*/ 5583280 w 5741575"/>
              <a:gd name="connsiteY85" fmla="*/ 49787 h 955271"/>
              <a:gd name="connsiteX86" fmla="*/ 5613766 w 5741575"/>
              <a:gd name="connsiteY86" fmla="*/ 41855 h 955271"/>
              <a:gd name="connsiteX87" fmla="*/ 5684952 w 5741575"/>
              <a:gd name="connsiteY87" fmla="*/ 26088 h 955271"/>
              <a:gd name="connsiteX88" fmla="*/ 5741575 w 5741575"/>
              <a:gd name="connsiteY88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0426 w 5741575"/>
              <a:gd name="connsiteY22" fmla="*/ 721810 h 955271"/>
              <a:gd name="connsiteX23" fmla="*/ 1306771 w 5741575"/>
              <a:gd name="connsiteY23" fmla="*/ 717936 h 955271"/>
              <a:gd name="connsiteX24" fmla="*/ 1374314 w 5741575"/>
              <a:gd name="connsiteY24" fmla="*/ 688815 h 955271"/>
              <a:gd name="connsiteX25" fmla="*/ 1378034 w 5741575"/>
              <a:gd name="connsiteY25" fmla="*/ 685842 h 955271"/>
              <a:gd name="connsiteX26" fmla="*/ 1395604 w 5741575"/>
              <a:gd name="connsiteY26" fmla="*/ 680460 h 955271"/>
              <a:gd name="connsiteX27" fmla="*/ 1397206 w 5741575"/>
              <a:gd name="connsiteY27" fmla="*/ 670793 h 955271"/>
              <a:gd name="connsiteX28" fmla="*/ 1421250 w 5741575"/>
              <a:gd name="connsiteY28" fmla="*/ 656855 h 955271"/>
              <a:gd name="connsiteX29" fmla="*/ 1454524 w 5741575"/>
              <a:gd name="connsiteY29" fmla="*/ 649224 h 955271"/>
              <a:gd name="connsiteX30" fmla="*/ 1616217 w 5741575"/>
              <a:gd name="connsiteY30" fmla="*/ 622107 h 955271"/>
              <a:gd name="connsiteX31" fmla="*/ 1710928 w 5741575"/>
              <a:gd name="connsiteY31" fmla="*/ 600666 h 955271"/>
              <a:gd name="connsiteX32" fmla="*/ 1743718 w 5741575"/>
              <a:gd name="connsiteY32" fmla="*/ 584327 h 955271"/>
              <a:gd name="connsiteX33" fmla="*/ 1873778 w 5741575"/>
              <a:gd name="connsiteY33" fmla="*/ 530130 h 955271"/>
              <a:gd name="connsiteX34" fmla="*/ 1988411 w 5741575"/>
              <a:gd name="connsiteY34" fmla="*/ 491599 h 955271"/>
              <a:gd name="connsiteX35" fmla="*/ 2085507 w 5741575"/>
              <a:gd name="connsiteY35" fmla="*/ 498527 h 955271"/>
              <a:gd name="connsiteX36" fmla="*/ 2090767 w 5741575"/>
              <a:gd name="connsiteY36" fmla="*/ 490616 h 955271"/>
              <a:gd name="connsiteX37" fmla="*/ 2151143 w 5741575"/>
              <a:gd name="connsiteY37" fmla="*/ 478332 h 955271"/>
              <a:gd name="connsiteX38" fmla="*/ 2378710 w 5741575"/>
              <a:gd name="connsiteY38" fmla="*/ 477570 h 955271"/>
              <a:gd name="connsiteX39" fmla="*/ 2496256 w 5741575"/>
              <a:gd name="connsiteY39" fmla="*/ 452396 h 955271"/>
              <a:gd name="connsiteX40" fmla="*/ 2535387 w 5741575"/>
              <a:gd name="connsiteY40" fmla="*/ 436645 h 955271"/>
              <a:gd name="connsiteX41" fmla="*/ 2601109 w 5741575"/>
              <a:gd name="connsiteY41" fmla="*/ 410678 h 955271"/>
              <a:gd name="connsiteX42" fmla="*/ 2643855 w 5741575"/>
              <a:gd name="connsiteY42" fmla="*/ 374482 h 955271"/>
              <a:gd name="connsiteX43" fmla="*/ 2657726 w 5741575"/>
              <a:gd name="connsiteY43" fmla="*/ 365841 h 955271"/>
              <a:gd name="connsiteX44" fmla="*/ 2687125 w 5741575"/>
              <a:gd name="connsiteY44" fmla="*/ 366820 h 955271"/>
              <a:gd name="connsiteX45" fmla="*/ 2697479 w 5741575"/>
              <a:gd name="connsiteY45" fmla="*/ 361430 h 955271"/>
              <a:gd name="connsiteX46" fmla="*/ 2701547 w 5741575"/>
              <a:gd name="connsiteY46" fmla="*/ 361545 h 955271"/>
              <a:gd name="connsiteX47" fmla="*/ 2711054 w 5741575"/>
              <a:gd name="connsiteY47" fmla="*/ 360597 h 955271"/>
              <a:gd name="connsiteX48" fmla="*/ 2710438 w 5741575"/>
              <a:gd name="connsiteY48" fmla="*/ 366958 h 955271"/>
              <a:gd name="connsiteX49" fmla="*/ 2722936 w 5741575"/>
              <a:gd name="connsiteY49" fmla="*/ 377633 h 955271"/>
              <a:gd name="connsiteX50" fmla="*/ 2777227 w 5741575"/>
              <a:gd name="connsiteY50" fmla="*/ 368972 h 955271"/>
              <a:gd name="connsiteX51" fmla="*/ 2779510 w 5741575"/>
              <a:gd name="connsiteY51" fmla="*/ 361652 h 955271"/>
              <a:gd name="connsiteX52" fmla="*/ 2786278 w 5741575"/>
              <a:gd name="connsiteY52" fmla="*/ 359869 h 955271"/>
              <a:gd name="connsiteX53" fmla="*/ 2792101 w 5741575"/>
              <a:gd name="connsiteY53" fmla="*/ 365927 h 955271"/>
              <a:gd name="connsiteX54" fmla="*/ 2885545 w 5741575"/>
              <a:gd name="connsiteY54" fmla="*/ 372818 h 955271"/>
              <a:gd name="connsiteX55" fmla="*/ 3009558 w 5741575"/>
              <a:gd name="connsiteY55" fmla="*/ 370573 h 955271"/>
              <a:gd name="connsiteX56" fmla="*/ 3095010 w 5741575"/>
              <a:gd name="connsiteY56" fmla="*/ 332454 h 955271"/>
              <a:gd name="connsiteX57" fmla="*/ 3103742 w 5741575"/>
              <a:gd name="connsiteY57" fmla="*/ 337974 h 955271"/>
              <a:gd name="connsiteX58" fmla="*/ 3165093 w 5741575"/>
              <a:gd name="connsiteY58" fmla="*/ 329459 h 955271"/>
              <a:gd name="connsiteX59" fmla="*/ 3373785 w 5741575"/>
              <a:gd name="connsiteY59" fmla="*/ 255680 h 955271"/>
              <a:gd name="connsiteX60" fmla="*/ 3493851 w 5741575"/>
              <a:gd name="connsiteY60" fmla="*/ 240255 h 955271"/>
              <a:gd name="connsiteX61" fmla="*/ 3537470 w 5741575"/>
              <a:gd name="connsiteY61" fmla="*/ 241867 h 955271"/>
              <a:gd name="connsiteX62" fmla="*/ 3610489 w 5741575"/>
              <a:gd name="connsiteY62" fmla="*/ 244128 h 955271"/>
              <a:gd name="connsiteX63" fmla="*/ 3667539 w 5741575"/>
              <a:gd name="connsiteY63" fmla="*/ 263271 h 955271"/>
              <a:gd name="connsiteX64" fmla="*/ 3727614 w 5741575"/>
              <a:gd name="connsiteY64" fmla="*/ 258245 h 955271"/>
              <a:gd name="connsiteX65" fmla="*/ 3738369 w 5741575"/>
              <a:gd name="connsiteY65" fmla="*/ 234506 h 955271"/>
              <a:gd name="connsiteX66" fmla="*/ 3803670 w 5741575"/>
              <a:gd name="connsiteY66" fmla="*/ 236457 h 955271"/>
              <a:gd name="connsiteX67" fmla="*/ 3903080 w 5741575"/>
              <a:gd name="connsiteY67" fmla="*/ 241890 h 955271"/>
              <a:gd name="connsiteX68" fmla="*/ 4114838 w 5741575"/>
              <a:gd name="connsiteY68" fmla="*/ 238165 h 955271"/>
              <a:gd name="connsiteX69" fmla="*/ 4271023 w 5741575"/>
              <a:gd name="connsiteY69" fmla="*/ 241959 h 955271"/>
              <a:gd name="connsiteX70" fmla="*/ 4367397 w 5741575"/>
              <a:gd name="connsiteY70" fmla="*/ 271442 h 955271"/>
              <a:gd name="connsiteX71" fmla="*/ 4495366 w 5741575"/>
              <a:gd name="connsiteY71" fmla="*/ 271618 h 955271"/>
              <a:gd name="connsiteX72" fmla="*/ 4517347 w 5741575"/>
              <a:gd name="connsiteY72" fmla="*/ 275639 h 955271"/>
              <a:gd name="connsiteX73" fmla="*/ 4546116 w 5741575"/>
              <a:gd name="connsiteY73" fmla="*/ 268568 h 955271"/>
              <a:gd name="connsiteX74" fmla="*/ 4661259 w 5741575"/>
              <a:gd name="connsiteY74" fmla="*/ 238966 h 955271"/>
              <a:gd name="connsiteX75" fmla="*/ 4750403 w 5741575"/>
              <a:gd name="connsiteY75" fmla="*/ 204364 h 955271"/>
              <a:gd name="connsiteX76" fmla="*/ 4867614 w 5741575"/>
              <a:gd name="connsiteY76" fmla="*/ 208668 h 955271"/>
              <a:gd name="connsiteX77" fmla="*/ 4937036 w 5741575"/>
              <a:gd name="connsiteY77" fmla="*/ 195446 h 955271"/>
              <a:gd name="connsiteX78" fmla="*/ 5047626 w 5741575"/>
              <a:gd name="connsiteY78" fmla="*/ 149604 h 955271"/>
              <a:gd name="connsiteX79" fmla="*/ 5200247 w 5741575"/>
              <a:gd name="connsiteY79" fmla="*/ 142695 h 955271"/>
              <a:gd name="connsiteX80" fmla="*/ 5235691 w 5741575"/>
              <a:gd name="connsiteY80" fmla="*/ 173330 h 955271"/>
              <a:gd name="connsiteX81" fmla="*/ 5280133 w 5741575"/>
              <a:gd name="connsiteY81" fmla="*/ 189342 h 955271"/>
              <a:gd name="connsiteX82" fmla="*/ 5291963 w 5741575"/>
              <a:gd name="connsiteY82" fmla="*/ 139446 h 955271"/>
              <a:gd name="connsiteX83" fmla="*/ 5418472 w 5741575"/>
              <a:gd name="connsiteY83" fmla="*/ 89163 h 955271"/>
              <a:gd name="connsiteX84" fmla="*/ 5482354 w 5741575"/>
              <a:gd name="connsiteY84" fmla="*/ 69470 h 955271"/>
              <a:gd name="connsiteX85" fmla="*/ 5583280 w 5741575"/>
              <a:gd name="connsiteY85" fmla="*/ 49787 h 955271"/>
              <a:gd name="connsiteX86" fmla="*/ 5613766 w 5741575"/>
              <a:gd name="connsiteY86" fmla="*/ 41855 h 955271"/>
              <a:gd name="connsiteX87" fmla="*/ 5684952 w 5741575"/>
              <a:gd name="connsiteY87" fmla="*/ 26088 h 955271"/>
              <a:gd name="connsiteX88" fmla="*/ 5741575 w 5741575"/>
              <a:gd name="connsiteY88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0426 w 5741575"/>
              <a:gd name="connsiteY22" fmla="*/ 721810 h 955271"/>
              <a:gd name="connsiteX23" fmla="*/ 1306771 w 5741575"/>
              <a:gd name="connsiteY23" fmla="*/ 717936 h 955271"/>
              <a:gd name="connsiteX24" fmla="*/ 1374314 w 5741575"/>
              <a:gd name="connsiteY24" fmla="*/ 688815 h 955271"/>
              <a:gd name="connsiteX25" fmla="*/ 1378034 w 5741575"/>
              <a:gd name="connsiteY25" fmla="*/ 685842 h 955271"/>
              <a:gd name="connsiteX26" fmla="*/ 1395604 w 5741575"/>
              <a:gd name="connsiteY26" fmla="*/ 680460 h 955271"/>
              <a:gd name="connsiteX27" fmla="*/ 1397206 w 5741575"/>
              <a:gd name="connsiteY27" fmla="*/ 670793 h 955271"/>
              <a:gd name="connsiteX28" fmla="*/ 1421250 w 5741575"/>
              <a:gd name="connsiteY28" fmla="*/ 656855 h 955271"/>
              <a:gd name="connsiteX29" fmla="*/ 1494753 w 5741575"/>
              <a:gd name="connsiteY29" fmla="*/ 644686 h 955271"/>
              <a:gd name="connsiteX30" fmla="*/ 1616217 w 5741575"/>
              <a:gd name="connsiteY30" fmla="*/ 622107 h 955271"/>
              <a:gd name="connsiteX31" fmla="*/ 1710928 w 5741575"/>
              <a:gd name="connsiteY31" fmla="*/ 600666 h 955271"/>
              <a:gd name="connsiteX32" fmla="*/ 1743718 w 5741575"/>
              <a:gd name="connsiteY32" fmla="*/ 584327 h 955271"/>
              <a:gd name="connsiteX33" fmla="*/ 1873778 w 5741575"/>
              <a:gd name="connsiteY33" fmla="*/ 530130 h 955271"/>
              <a:gd name="connsiteX34" fmla="*/ 1988411 w 5741575"/>
              <a:gd name="connsiteY34" fmla="*/ 491599 h 955271"/>
              <a:gd name="connsiteX35" fmla="*/ 2085507 w 5741575"/>
              <a:gd name="connsiteY35" fmla="*/ 498527 h 955271"/>
              <a:gd name="connsiteX36" fmla="*/ 2090767 w 5741575"/>
              <a:gd name="connsiteY36" fmla="*/ 490616 h 955271"/>
              <a:gd name="connsiteX37" fmla="*/ 2151143 w 5741575"/>
              <a:gd name="connsiteY37" fmla="*/ 478332 h 955271"/>
              <a:gd name="connsiteX38" fmla="*/ 2378710 w 5741575"/>
              <a:gd name="connsiteY38" fmla="*/ 477570 h 955271"/>
              <a:gd name="connsiteX39" fmla="*/ 2496256 w 5741575"/>
              <a:gd name="connsiteY39" fmla="*/ 452396 h 955271"/>
              <a:gd name="connsiteX40" fmla="*/ 2535387 w 5741575"/>
              <a:gd name="connsiteY40" fmla="*/ 436645 h 955271"/>
              <a:gd name="connsiteX41" fmla="*/ 2601109 w 5741575"/>
              <a:gd name="connsiteY41" fmla="*/ 410678 h 955271"/>
              <a:gd name="connsiteX42" fmla="*/ 2643855 w 5741575"/>
              <a:gd name="connsiteY42" fmla="*/ 374482 h 955271"/>
              <a:gd name="connsiteX43" fmla="*/ 2657726 w 5741575"/>
              <a:gd name="connsiteY43" fmla="*/ 365841 h 955271"/>
              <a:gd name="connsiteX44" fmla="*/ 2687125 w 5741575"/>
              <a:gd name="connsiteY44" fmla="*/ 366820 h 955271"/>
              <a:gd name="connsiteX45" fmla="*/ 2697479 w 5741575"/>
              <a:gd name="connsiteY45" fmla="*/ 361430 h 955271"/>
              <a:gd name="connsiteX46" fmla="*/ 2701547 w 5741575"/>
              <a:gd name="connsiteY46" fmla="*/ 361545 h 955271"/>
              <a:gd name="connsiteX47" fmla="*/ 2711054 w 5741575"/>
              <a:gd name="connsiteY47" fmla="*/ 360597 h 955271"/>
              <a:gd name="connsiteX48" fmla="*/ 2710438 w 5741575"/>
              <a:gd name="connsiteY48" fmla="*/ 366958 h 955271"/>
              <a:gd name="connsiteX49" fmla="*/ 2722936 w 5741575"/>
              <a:gd name="connsiteY49" fmla="*/ 377633 h 955271"/>
              <a:gd name="connsiteX50" fmla="*/ 2777227 w 5741575"/>
              <a:gd name="connsiteY50" fmla="*/ 368972 h 955271"/>
              <a:gd name="connsiteX51" fmla="*/ 2779510 w 5741575"/>
              <a:gd name="connsiteY51" fmla="*/ 361652 h 955271"/>
              <a:gd name="connsiteX52" fmla="*/ 2786278 w 5741575"/>
              <a:gd name="connsiteY52" fmla="*/ 359869 h 955271"/>
              <a:gd name="connsiteX53" fmla="*/ 2792101 w 5741575"/>
              <a:gd name="connsiteY53" fmla="*/ 365927 h 955271"/>
              <a:gd name="connsiteX54" fmla="*/ 2885545 w 5741575"/>
              <a:gd name="connsiteY54" fmla="*/ 372818 h 955271"/>
              <a:gd name="connsiteX55" fmla="*/ 3009558 w 5741575"/>
              <a:gd name="connsiteY55" fmla="*/ 370573 h 955271"/>
              <a:gd name="connsiteX56" fmla="*/ 3095010 w 5741575"/>
              <a:gd name="connsiteY56" fmla="*/ 332454 h 955271"/>
              <a:gd name="connsiteX57" fmla="*/ 3103742 w 5741575"/>
              <a:gd name="connsiteY57" fmla="*/ 337974 h 955271"/>
              <a:gd name="connsiteX58" fmla="*/ 3165093 w 5741575"/>
              <a:gd name="connsiteY58" fmla="*/ 329459 h 955271"/>
              <a:gd name="connsiteX59" fmla="*/ 3373785 w 5741575"/>
              <a:gd name="connsiteY59" fmla="*/ 255680 h 955271"/>
              <a:gd name="connsiteX60" fmla="*/ 3493851 w 5741575"/>
              <a:gd name="connsiteY60" fmla="*/ 240255 h 955271"/>
              <a:gd name="connsiteX61" fmla="*/ 3537470 w 5741575"/>
              <a:gd name="connsiteY61" fmla="*/ 241867 h 955271"/>
              <a:gd name="connsiteX62" fmla="*/ 3610489 w 5741575"/>
              <a:gd name="connsiteY62" fmla="*/ 244128 h 955271"/>
              <a:gd name="connsiteX63" fmla="*/ 3667539 w 5741575"/>
              <a:gd name="connsiteY63" fmla="*/ 263271 h 955271"/>
              <a:gd name="connsiteX64" fmla="*/ 3727614 w 5741575"/>
              <a:gd name="connsiteY64" fmla="*/ 258245 h 955271"/>
              <a:gd name="connsiteX65" fmla="*/ 3738369 w 5741575"/>
              <a:gd name="connsiteY65" fmla="*/ 234506 h 955271"/>
              <a:gd name="connsiteX66" fmla="*/ 3803670 w 5741575"/>
              <a:gd name="connsiteY66" fmla="*/ 236457 h 955271"/>
              <a:gd name="connsiteX67" fmla="*/ 3903080 w 5741575"/>
              <a:gd name="connsiteY67" fmla="*/ 241890 h 955271"/>
              <a:gd name="connsiteX68" fmla="*/ 4114838 w 5741575"/>
              <a:gd name="connsiteY68" fmla="*/ 238165 h 955271"/>
              <a:gd name="connsiteX69" fmla="*/ 4271023 w 5741575"/>
              <a:gd name="connsiteY69" fmla="*/ 241959 h 955271"/>
              <a:gd name="connsiteX70" fmla="*/ 4367397 w 5741575"/>
              <a:gd name="connsiteY70" fmla="*/ 271442 h 955271"/>
              <a:gd name="connsiteX71" fmla="*/ 4495366 w 5741575"/>
              <a:gd name="connsiteY71" fmla="*/ 271618 h 955271"/>
              <a:gd name="connsiteX72" fmla="*/ 4517347 w 5741575"/>
              <a:gd name="connsiteY72" fmla="*/ 275639 h 955271"/>
              <a:gd name="connsiteX73" fmla="*/ 4546116 w 5741575"/>
              <a:gd name="connsiteY73" fmla="*/ 268568 h 955271"/>
              <a:gd name="connsiteX74" fmla="*/ 4661259 w 5741575"/>
              <a:gd name="connsiteY74" fmla="*/ 238966 h 955271"/>
              <a:gd name="connsiteX75" fmla="*/ 4750403 w 5741575"/>
              <a:gd name="connsiteY75" fmla="*/ 204364 h 955271"/>
              <a:gd name="connsiteX76" fmla="*/ 4867614 w 5741575"/>
              <a:gd name="connsiteY76" fmla="*/ 208668 h 955271"/>
              <a:gd name="connsiteX77" fmla="*/ 4937036 w 5741575"/>
              <a:gd name="connsiteY77" fmla="*/ 195446 h 955271"/>
              <a:gd name="connsiteX78" fmla="*/ 5047626 w 5741575"/>
              <a:gd name="connsiteY78" fmla="*/ 149604 h 955271"/>
              <a:gd name="connsiteX79" fmla="*/ 5200247 w 5741575"/>
              <a:gd name="connsiteY79" fmla="*/ 142695 h 955271"/>
              <a:gd name="connsiteX80" fmla="*/ 5235691 w 5741575"/>
              <a:gd name="connsiteY80" fmla="*/ 173330 h 955271"/>
              <a:gd name="connsiteX81" fmla="*/ 5280133 w 5741575"/>
              <a:gd name="connsiteY81" fmla="*/ 189342 h 955271"/>
              <a:gd name="connsiteX82" fmla="*/ 5291963 w 5741575"/>
              <a:gd name="connsiteY82" fmla="*/ 139446 h 955271"/>
              <a:gd name="connsiteX83" fmla="*/ 5418472 w 5741575"/>
              <a:gd name="connsiteY83" fmla="*/ 89163 h 955271"/>
              <a:gd name="connsiteX84" fmla="*/ 5482354 w 5741575"/>
              <a:gd name="connsiteY84" fmla="*/ 69470 h 955271"/>
              <a:gd name="connsiteX85" fmla="*/ 5583280 w 5741575"/>
              <a:gd name="connsiteY85" fmla="*/ 49787 h 955271"/>
              <a:gd name="connsiteX86" fmla="*/ 5613766 w 5741575"/>
              <a:gd name="connsiteY86" fmla="*/ 41855 h 955271"/>
              <a:gd name="connsiteX87" fmla="*/ 5684952 w 5741575"/>
              <a:gd name="connsiteY87" fmla="*/ 26088 h 955271"/>
              <a:gd name="connsiteX88" fmla="*/ 5741575 w 5741575"/>
              <a:gd name="connsiteY88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0426 w 5741575"/>
              <a:gd name="connsiteY22" fmla="*/ 721810 h 955271"/>
              <a:gd name="connsiteX23" fmla="*/ 1306771 w 5741575"/>
              <a:gd name="connsiteY23" fmla="*/ 717936 h 955271"/>
              <a:gd name="connsiteX24" fmla="*/ 1374314 w 5741575"/>
              <a:gd name="connsiteY24" fmla="*/ 688815 h 955271"/>
              <a:gd name="connsiteX25" fmla="*/ 1378034 w 5741575"/>
              <a:gd name="connsiteY25" fmla="*/ 685842 h 955271"/>
              <a:gd name="connsiteX26" fmla="*/ 1395604 w 5741575"/>
              <a:gd name="connsiteY26" fmla="*/ 680460 h 955271"/>
              <a:gd name="connsiteX27" fmla="*/ 1397206 w 5741575"/>
              <a:gd name="connsiteY27" fmla="*/ 670793 h 955271"/>
              <a:gd name="connsiteX28" fmla="*/ 1441364 w 5741575"/>
              <a:gd name="connsiteY28" fmla="*/ 661393 h 955271"/>
              <a:gd name="connsiteX29" fmla="*/ 1494753 w 5741575"/>
              <a:gd name="connsiteY29" fmla="*/ 644686 h 955271"/>
              <a:gd name="connsiteX30" fmla="*/ 1616217 w 5741575"/>
              <a:gd name="connsiteY30" fmla="*/ 622107 h 955271"/>
              <a:gd name="connsiteX31" fmla="*/ 1710928 w 5741575"/>
              <a:gd name="connsiteY31" fmla="*/ 600666 h 955271"/>
              <a:gd name="connsiteX32" fmla="*/ 1743718 w 5741575"/>
              <a:gd name="connsiteY32" fmla="*/ 584327 h 955271"/>
              <a:gd name="connsiteX33" fmla="*/ 1873778 w 5741575"/>
              <a:gd name="connsiteY33" fmla="*/ 530130 h 955271"/>
              <a:gd name="connsiteX34" fmla="*/ 1988411 w 5741575"/>
              <a:gd name="connsiteY34" fmla="*/ 491599 h 955271"/>
              <a:gd name="connsiteX35" fmla="*/ 2085507 w 5741575"/>
              <a:gd name="connsiteY35" fmla="*/ 498527 h 955271"/>
              <a:gd name="connsiteX36" fmla="*/ 2090767 w 5741575"/>
              <a:gd name="connsiteY36" fmla="*/ 490616 h 955271"/>
              <a:gd name="connsiteX37" fmla="*/ 2151143 w 5741575"/>
              <a:gd name="connsiteY37" fmla="*/ 478332 h 955271"/>
              <a:gd name="connsiteX38" fmla="*/ 2378710 w 5741575"/>
              <a:gd name="connsiteY38" fmla="*/ 477570 h 955271"/>
              <a:gd name="connsiteX39" fmla="*/ 2496256 w 5741575"/>
              <a:gd name="connsiteY39" fmla="*/ 452396 h 955271"/>
              <a:gd name="connsiteX40" fmla="*/ 2535387 w 5741575"/>
              <a:gd name="connsiteY40" fmla="*/ 436645 h 955271"/>
              <a:gd name="connsiteX41" fmla="*/ 2601109 w 5741575"/>
              <a:gd name="connsiteY41" fmla="*/ 410678 h 955271"/>
              <a:gd name="connsiteX42" fmla="*/ 2643855 w 5741575"/>
              <a:gd name="connsiteY42" fmla="*/ 374482 h 955271"/>
              <a:gd name="connsiteX43" fmla="*/ 2657726 w 5741575"/>
              <a:gd name="connsiteY43" fmla="*/ 365841 h 955271"/>
              <a:gd name="connsiteX44" fmla="*/ 2687125 w 5741575"/>
              <a:gd name="connsiteY44" fmla="*/ 366820 h 955271"/>
              <a:gd name="connsiteX45" fmla="*/ 2697479 w 5741575"/>
              <a:gd name="connsiteY45" fmla="*/ 361430 h 955271"/>
              <a:gd name="connsiteX46" fmla="*/ 2701547 w 5741575"/>
              <a:gd name="connsiteY46" fmla="*/ 361545 h 955271"/>
              <a:gd name="connsiteX47" fmla="*/ 2711054 w 5741575"/>
              <a:gd name="connsiteY47" fmla="*/ 360597 h 955271"/>
              <a:gd name="connsiteX48" fmla="*/ 2710438 w 5741575"/>
              <a:gd name="connsiteY48" fmla="*/ 366958 h 955271"/>
              <a:gd name="connsiteX49" fmla="*/ 2722936 w 5741575"/>
              <a:gd name="connsiteY49" fmla="*/ 377633 h 955271"/>
              <a:gd name="connsiteX50" fmla="*/ 2777227 w 5741575"/>
              <a:gd name="connsiteY50" fmla="*/ 368972 h 955271"/>
              <a:gd name="connsiteX51" fmla="*/ 2779510 w 5741575"/>
              <a:gd name="connsiteY51" fmla="*/ 361652 h 955271"/>
              <a:gd name="connsiteX52" fmla="*/ 2786278 w 5741575"/>
              <a:gd name="connsiteY52" fmla="*/ 359869 h 955271"/>
              <a:gd name="connsiteX53" fmla="*/ 2792101 w 5741575"/>
              <a:gd name="connsiteY53" fmla="*/ 365927 h 955271"/>
              <a:gd name="connsiteX54" fmla="*/ 2885545 w 5741575"/>
              <a:gd name="connsiteY54" fmla="*/ 372818 h 955271"/>
              <a:gd name="connsiteX55" fmla="*/ 3009558 w 5741575"/>
              <a:gd name="connsiteY55" fmla="*/ 370573 h 955271"/>
              <a:gd name="connsiteX56" fmla="*/ 3095010 w 5741575"/>
              <a:gd name="connsiteY56" fmla="*/ 332454 h 955271"/>
              <a:gd name="connsiteX57" fmla="*/ 3103742 w 5741575"/>
              <a:gd name="connsiteY57" fmla="*/ 337974 h 955271"/>
              <a:gd name="connsiteX58" fmla="*/ 3165093 w 5741575"/>
              <a:gd name="connsiteY58" fmla="*/ 329459 h 955271"/>
              <a:gd name="connsiteX59" fmla="*/ 3373785 w 5741575"/>
              <a:gd name="connsiteY59" fmla="*/ 255680 h 955271"/>
              <a:gd name="connsiteX60" fmla="*/ 3493851 w 5741575"/>
              <a:gd name="connsiteY60" fmla="*/ 240255 h 955271"/>
              <a:gd name="connsiteX61" fmla="*/ 3537470 w 5741575"/>
              <a:gd name="connsiteY61" fmla="*/ 241867 h 955271"/>
              <a:gd name="connsiteX62" fmla="*/ 3610489 w 5741575"/>
              <a:gd name="connsiteY62" fmla="*/ 244128 h 955271"/>
              <a:gd name="connsiteX63" fmla="*/ 3667539 w 5741575"/>
              <a:gd name="connsiteY63" fmla="*/ 263271 h 955271"/>
              <a:gd name="connsiteX64" fmla="*/ 3727614 w 5741575"/>
              <a:gd name="connsiteY64" fmla="*/ 258245 h 955271"/>
              <a:gd name="connsiteX65" fmla="*/ 3738369 w 5741575"/>
              <a:gd name="connsiteY65" fmla="*/ 234506 h 955271"/>
              <a:gd name="connsiteX66" fmla="*/ 3803670 w 5741575"/>
              <a:gd name="connsiteY66" fmla="*/ 236457 h 955271"/>
              <a:gd name="connsiteX67" fmla="*/ 3903080 w 5741575"/>
              <a:gd name="connsiteY67" fmla="*/ 241890 h 955271"/>
              <a:gd name="connsiteX68" fmla="*/ 4114838 w 5741575"/>
              <a:gd name="connsiteY68" fmla="*/ 238165 h 955271"/>
              <a:gd name="connsiteX69" fmla="*/ 4271023 w 5741575"/>
              <a:gd name="connsiteY69" fmla="*/ 241959 h 955271"/>
              <a:gd name="connsiteX70" fmla="*/ 4367397 w 5741575"/>
              <a:gd name="connsiteY70" fmla="*/ 271442 h 955271"/>
              <a:gd name="connsiteX71" fmla="*/ 4495366 w 5741575"/>
              <a:gd name="connsiteY71" fmla="*/ 271618 h 955271"/>
              <a:gd name="connsiteX72" fmla="*/ 4517347 w 5741575"/>
              <a:gd name="connsiteY72" fmla="*/ 275639 h 955271"/>
              <a:gd name="connsiteX73" fmla="*/ 4546116 w 5741575"/>
              <a:gd name="connsiteY73" fmla="*/ 268568 h 955271"/>
              <a:gd name="connsiteX74" fmla="*/ 4661259 w 5741575"/>
              <a:gd name="connsiteY74" fmla="*/ 238966 h 955271"/>
              <a:gd name="connsiteX75" fmla="*/ 4750403 w 5741575"/>
              <a:gd name="connsiteY75" fmla="*/ 204364 h 955271"/>
              <a:gd name="connsiteX76" fmla="*/ 4867614 w 5741575"/>
              <a:gd name="connsiteY76" fmla="*/ 208668 h 955271"/>
              <a:gd name="connsiteX77" fmla="*/ 4937036 w 5741575"/>
              <a:gd name="connsiteY77" fmla="*/ 195446 h 955271"/>
              <a:gd name="connsiteX78" fmla="*/ 5047626 w 5741575"/>
              <a:gd name="connsiteY78" fmla="*/ 149604 h 955271"/>
              <a:gd name="connsiteX79" fmla="*/ 5200247 w 5741575"/>
              <a:gd name="connsiteY79" fmla="*/ 142695 h 955271"/>
              <a:gd name="connsiteX80" fmla="*/ 5235691 w 5741575"/>
              <a:gd name="connsiteY80" fmla="*/ 173330 h 955271"/>
              <a:gd name="connsiteX81" fmla="*/ 5280133 w 5741575"/>
              <a:gd name="connsiteY81" fmla="*/ 189342 h 955271"/>
              <a:gd name="connsiteX82" fmla="*/ 5291963 w 5741575"/>
              <a:gd name="connsiteY82" fmla="*/ 139446 h 955271"/>
              <a:gd name="connsiteX83" fmla="*/ 5418472 w 5741575"/>
              <a:gd name="connsiteY83" fmla="*/ 89163 h 955271"/>
              <a:gd name="connsiteX84" fmla="*/ 5482354 w 5741575"/>
              <a:gd name="connsiteY84" fmla="*/ 69470 h 955271"/>
              <a:gd name="connsiteX85" fmla="*/ 5583280 w 5741575"/>
              <a:gd name="connsiteY85" fmla="*/ 49787 h 955271"/>
              <a:gd name="connsiteX86" fmla="*/ 5613766 w 5741575"/>
              <a:gd name="connsiteY86" fmla="*/ 41855 h 955271"/>
              <a:gd name="connsiteX87" fmla="*/ 5684952 w 5741575"/>
              <a:gd name="connsiteY87" fmla="*/ 26088 h 955271"/>
              <a:gd name="connsiteX88" fmla="*/ 5741575 w 5741575"/>
              <a:gd name="connsiteY88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0426 w 5741575"/>
              <a:gd name="connsiteY22" fmla="*/ 721810 h 955271"/>
              <a:gd name="connsiteX23" fmla="*/ 1306771 w 5741575"/>
              <a:gd name="connsiteY23" fmla="*/ 717936 h 955271"/>
              <a:gd name="connsiteX24" fmla="*/ 1374314 w 5741575"/>
              <a:gd name="connsiteY24" fmla="*/ 688815 h 955271"/>
              <a:gd name="connsiteX25" fmla="*/ 1378034 w 5741575"/>
              <a:gd name="connsiteY25" fmla="*/ 685842 h 955271"/>
              <a:gd name="connsiteX26" fmla="*/ 1395604 w 5741575"/>
              <a:gd name="connsiteY26" fmla="*/ 680460 h 955271"/>
              <a:gd name="connsiteX27" fmla="*/ 1397206 w 5741575"/>
              <a:gd name="connsiteY27" fmla="*/ 670793 h 955271"/>
              <a:gd name="connsiteX28" fmla="*/ 1494753 w 5741575"/>
              <a:gd name="connsiteY28" fmla="*/ 644686 h 955271"/>
              <a:gd name="connsiteX29" fmla="*/ 1616217 w 5741575"/>
              <a:gd name="connsiteY29" fmla="*/ 622107 h 955271"/>
              <a:gd name="connsiteX30" fmla="*/ 1710928 w 5741575"/>
              <a:gd name="connsiteY30" fmla="*/ 600666 h 955271"/>
              <a:gd name="connsiteX31" fmla="*/ 1743718 w 5741575"/>
              <a:gd name="connsiteY31" fmla="*/ 584327 h 955271"/>
              <a:gd name="connsiteX32" fmla="*/ 1873778 w 5741575"/>
              <a:gd name="connsiteY32" fmla="*/ 530130 h 955271"/>
              <a:gd name="connsiteX33" fmla="*/ 1988411 w 5741575"/>
              <a:gd name="connsiteY33" fmla="*/ 491599 h 955271"/>
              <a:gd name="connsiteX34" fmla="*/ 2085507 w 5741575"/>
              <a:gd name="connsiteY34" fmla="*/ 498527 h 955271"/>
              <a:gd name="connsiteX35" fmla="*/ 2090767 w 5741575"/>
              <a:gd name="connsiteY35" fmla="*/ 490616 h 955271"/>
              <a:gd name="connsiteX36" fmla="*/ 2151143 w 5741575"/>
              <a:gd name="connsiteY36" fmla="*/ 478332 h 955271"/>
              <a:gd name="connsiteX37" fmla="*/ 2378710 w 5741575"/>
              <a:gd name="connsiteY37" fmla="*/ 477570 h 955271"/>
              <a:gd name="connsiteX38" fmla="*/ 2496256 w 5741575"/>
              <a:gd name="connsiteY38" fmla="*/ 452396 h 955271"/>
              <a:gd name="connsiteX39" fmla="*/ 2535387 w 5741575"/>
              <a:gd name="connsiteY39" fmla="*/ 436645 h 955271"/>
              <a:gd name="connsiteX40" fmla="*/ 2601109 w 5741575"/>
              <a:gd name="connsiteY40" fmla="*/ 410678 h 955271"/>
              <a:gd name="connsiteX41" fmla="*/ 2643855 w 5741575"/>
              <a:gd name="connsiteY41" fmla="*/ 374482 h 955271"/>
              <a:gd name="connsiteX42" fmla="*/ 2657726 w 5741575"/>
              <a:gd name="connsiteY42" fmla="*/ 365841 h 955271"/>
              <a:gd name="connsiteX43" fmla="*/ 2687125 w 5741575"/>
              <a:gd name="connsiteY43" fmla="*/ 366820 h 955271"/>
              <a:gd name="connsiteX44" fmla="*/ 2697479 w 5741575"/>
              <a:gd name="connsiteY44" fmla="*/ 361430 h 955271"/>
              <a:gd name="connsiteX45" fmla="*/ 2701547 w 5741575"/>
              <a:gd name="connsiteY45" fmla="*/ 361545 h 955271"/>
              <a:gd name="connsiteX46" fmla="*/ 2711054 w 5741575"/>
              <a:gd name="connsiteY46" fmla="*/ 360597 h 955271"/>
              <a:gd name="connsiteX47" fmla="*/ 2710438 w 5741575"/>
              <a:gd name="connsiteY47" fmla="*/ 366958 h 955271"/>
              <a:gd name="connsiteX48" fmla="*/ 2722936 w 5741575"/>
              <a:gd name="connsiteY48" fmla="*/ 377633 h 955271"/>
              <a:gd name="connsiteX49" fmla="*/ 2777227 w 5741575"/>
              <a:gd name="connsiteY49" fmla="*/ 368972 h 955271"/>
              <a:gd name="connsiteX50" fmla="*/ 2779510 w 5741575"/>
              <a:gd name="connsiteY50" fmla="*/ 361652 h 955271"/>
              <a:gd name="connsiteX51" fmla="*/ 2786278 w 5741575"/>
              <a:gd name="connsiteY51" fmla="*/ 359869 h 955271"/>
              <a:gd name="connsiteX52" fmla="*/ 2792101 w 5741575"/>
              <a:gd name="connsiteY52" fmla="*/ 365927 h 955271"/>
              <a:gd name="connsiteX53" fmla="*/ 2885545 w 5741575"/>
              <a:gd name="connsiteY53" fmla="*/ 372818 h 955271"/>
              <a:gd name="connsiteX54" fmla="*/ 3009558 w 5741575"/>
              <a:gd name="connsiteY54" fmla="*/ 370573 h 955271"/>
              <a:gd name="connsiteX55" fmla="*/ 3095010 w 5741575"/>
              <a:gd name="connsiteY55" fmla="*/ 332454 h 955271"/>
              <a:gd name="connsiteX56" fmla="*/ 3103742 w 5741575"/>
              <a:gd name="connsiteY56" fmla="*/ 337974 h 955271"/>
              <a:gd name="connsiteX57" fmla="*/ 3165093 w 5741575"/>
              <a:gd name="connsiteY57" fmla="*/ 329459 h 955271"/>
              <a:gd name="connsiteX58" fmla="*/ 3373785 w 5741575"/>
              <a:gd name="connsiteY58" fmla="*/ 255680 h 955271"/>
              <a:gd name="connsiteX59" fmla="*/ 3493851 w 5741575"/>
              <a:gd name="connsiteY59" fmla="*/ 240255 h 955271"/>
              <a:gd name="connsiteX60" fmla="*/ 3537470 w 5741575"/>
              <a:gd name="connsiteY60" fmla="*/ 241867 h 955271"/>
              <a:gd name="connsiteX61" fmla="*/ 3610489 w 5741575"/>
              <a:gd name="connsiteY61" fmla="*/ 244128 h 955271"/>
              <a:gd name="connsiteX62" fmla="*/ 3667539 w 5741575"/>
              <a:gd name="connsiteY62" fmla="*/ 263271 h 955271"/>
              <a:gd name="connsiteX63" fmla="*/ 3727614 w 5741575"/>
              <a:gd name="connsiteY63" fmla="*/ 258245 h 955271"/>
              <a:gd name="connsiteX64" fmla="*/ 3738369 w 5741575"/>
              <a:gd name="connsiteY64" fmla="*/ 234506 h 955271"/>
              <a:gd name="connsiteX65" fmla="*/ 3803670 w 5741575"/>
              <a:gd name="connsiteY65" fmla="*/ 236457 h 955271"/>
              <a:gd name="connsiteX66" fmla="*/ 3903080 w 5741575"/>
              <a:gd name="connsiteY66" fmla="*/ 241890 h 955271"/>
              <a:gd name="connsiteX67" fmla="*/ 4114838 w 5741575"/>
              <a:gd name="connsiteY67" fmla="*/ 238165 h 955271"/>
              <a:gd name="connsiteX68" fmla="*/ 4271023 w 5741575"/>
              <a:gd name="connsiteY68" fmla="*/ 241959 h 955271"/>
              <a:gd name="connsiteX69" fmla="*/ 4367397 w 5741575"/>
              <a:gd name="connsiteY69" fmla="*/ 271442 h 955271"/>
              <a:gd name="connsiteX70" fmla="*/ 4495366 w 5741575"/>
              <a:gd name="connsiteY70" fmla="*/ 271618 h 955271"/>
              <a:gd name="connsiteX71" fmla="*/ 4517347 w 5741575"/>
              <a:gd name="connsiteY71" fmla="*/ 275639 h 955271"/>
              <a:gd name="connsiteX72" fmla="*/ 4546116 w 5741575"/>
              <a:gd name="connsiteY72" fmla="*/ 268568 h 955271"/>
              <a:gd name="connsiteX73" fmla="*/ 4661259 w 5741575"/>
              <a:gd name="connsiteY73" fmla="*/ 238966 h 955271"/>
              <a:gd name="connsiteX74" fmla="*/ 4750403 w 5741575"/>
              <a:gd name="connsiteY74" fmla="*/ 204364 h 955271"/>
              <a:gd name="connsiteX75" fmla="*/ 4867614 w 5741575"/>
              <a:gd name="connsiteY75" fmla="*/ 208668 h 955271"/>
              <a:gd name="connsiteX76" fmla="*/ 4937036 w 5741575"/>
              <a:gd name="connsiteY76" fmla="*/ 195446 h 955271"/>
              <a:gd name="connsiteX77" fmla="*/ 5047626 w 5741575"/>
              <a:gd name="connsiteY77" fmla="*/ 149604 h 955271"/>
              <a:gd name="connsiteX78" fmla="*/ 5200247 w 5741575"/>
              <a:gd name="connsiteY78" fmla="*/ 142695 h 955271"/>
              <a:gd name="connsiteX79" fmla="*/ 5235691 w 5741575"/>
              <a:gd name="connsiteY79" fmla="*/ 173330 h 955271"/>
              <a:gd name="connsiteX80" fmla="*/ 5280133 w 5741575"/>
              <a:gd name="connsiteY80" fmla="*/ 189342 h 955271"/>
              <a:gd name="connsiteX81" fmla="*/ 5291963 w 5741575"/>
              <a:gd name="connsiteY81" fmla="*/ 139446 h 955271"/>
              <a:gd name="connsiteX82" fmla="*/ 5418472 w 5741575"/>
              <a:gd name="connsiteY82" fmla="*/ 89163 h 955271"/>
              <a:gd name="connsiteX83" fmla="*/ 5482354 w 5741575"/>
              <a:gd name="connsiteY83" fmla="*/ 69470 h 955271"/>
              <a:gd name="connsiteX84" fmla="*/ 5583280 w 5741575"/>
              <a:gd name="connsiteY84" fmla="*/ 49787 h 955271"/>
              <a:gd name="connsiteX85" fmla="*/ 5613766 w 5741575"/>
              <a:gd name="connsiteY85" fmla="*/ 41855 h 955271"/>
              <a:gd name="connsiteX86" fmla="*/ 5684952 w 5741575"/>
              <a:gd name="connsiteY86" fmla="*/ 26088 h 955271"/>
              <a:gd name="connsiteX87" fmla="*/ 5741575 w 5741575"/>
              <a:gd name="connsiteY87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306771 w 5741575"/>
              <a:gd name="connsiteY22" fmla="*/ 717936 h 955271"/>
              <a:gd name="connsiteX23" fmla="*/ 1374314 w 5741575"/>
              <a:gd name="connsiteY23" fmla="*/ 688815 h 955271"/>
              <a:gd name="connsiteX24" fmla="*/ 1378034 w 5741575"/>
              <a:gd name="connsiteY24" fmla="*/ 685842 h 955271"/>
              <a:gd name="connsiteX25" fmla="*/ 1395604 w 5741575"/>
              <a:gd name="connsiteY25" fmla="*/ 680460 h 955271"/>
              <a:gd name="connsiteX26" fmla="*/ 1397206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10438 w 5741575"/>
              <a:gd name="connsiteY46" fmla="*/ 366958 h 955271"/>
              <a:gd name="connsiteX47" fmla="*/ 2722936 w 5741575"/>
              <a:gd name="connsiteY47" fmla="*/ 377633 h 955271"/>
              <a:gd name="connsiteX48" fmla="*/ 2777227 w 5741575"/>
              <a:gd name="connsiteY48" fmla="*/ 368972 h 955271"/>
              <a:gd name="connsiteX49" fmla="*/ 2779510 w 5741575"/>
              <a:gd name="connsiteY49" fmla="*/ 361652 h 955271"/>
              <a:gd name="connsiteX50" fmla="*/ 2786278 w 5741575"/>
              <a:gd name="connsiteY50" fmla="*/ 359869 h 955271"/>
              <a:gd name="connsiteX51" fmla="*/ 2792101 w 5741575"/>
              <a:gd name="connsiteY51" fmla="*/ 365927 h 955271"/>
              <a:gd name="connsiteX52" fmla="*/ 2885545 w 5741575"/>
              <a:gd name="connsiteY52" fmla="*/ 372818 h 955271"/>
              <a:gd name="connsiteX53" fmla="*/ 3009558 w 5741575"/>
              <a:gd name="connsiteY53" fmla="*/ 370573 h 955271"/>
              <a:gd name="connsiteX54" fmla="*/ 3095010 w 5741575"/>
              <a:gd name="connsiteY54" fmla="*/ 332454 h 955271"/>
              <a:gd name="connsiteX55" fmla="*/ 3103742 w 5741575"/>
              <a:gd name="connsiteY55" fmla="*/ 337974 h 955271"/>
              <a:gd name="connsiteX56" fmla="*/ 3165093 w 5741575"/>
              <a:gd name="connsiteY56" fmla="*/ 329459 h 955271"/>
              <a:gd name="connsiteX57" fmla="*/ 3373785 w 5741575"/>
              <a:gd name="connsiteY57" fmla="*/ 255680 h 955271"/>
              <a:gd name="connsiteX58" fmla="*/ 3493851 w 5741575"/>
              <a:gd name="connsiteY58" fmla="*/ 240255 h 955271"/>
              <a:gd name="connsiteX59" fmla="*/ 3537470 w 5741575"/>
              <a:gd name="connsiteY59" fmla="*/ 241867 h 955271"/>
              <a:gd name="connsiteX60" fmla="*/ 3610489 w 5741575"/>
              <a:gd name="connsiteY60" fmla="*/ 244128 h 955271"/>
              <a:gd name="connsiteX61" fmla="*/ 3667539 w 5741575"/>
              <a:gd name="connsiteY61" fmla="*/ 263271 h 955271"/>
              <a:gd name="connsiteX62" fmla="*/ 3727614 w 5741575"/>
              <a:gd name="connsiteY62" fmla="*/ 258245 h 955271"/>
              <a:gd name="connsiteX63" fmla="*/ 3738369 w 5741575"/>
              <a:gd name="connsiteY63" fmla="*/ 234506 h 955271"/>
              <a:gd name="connsiteX64" fmla="*/ 3803670 w 5741575"/>
              <a:gd name="connsiteY64" fmla="*/ 236457 h 955271"/>
              <a:gd name="connsiteX65" fmla="*/ 3903080 w 5741575"/>
              <a:gd name="connsiteY65" fmla="*/ 241890 h 955271"/>
              <a:gd name="connsiteX66" fmla="*/ 4114838 w 5741575"/>
              <a:gd name="connsiteY66" fmla="*/ 238165 h 955271"/>
              <a:gd name="connsiteX67" fmla="*/ 4271023 w 5741575"/>
              <a:gd name="connsiteY67" fmla="*/ 241959 h 955271"/>
              <a:gd name="connsiteX68" fmla="*/ 4367397 w 5741575"/>
              <a:gd name="connsiteY68" fmla="*/ 271442 h 955271"/>
              <a:gd name="connsiteX69" fmla="*/ 4495366 w 5741575"/>
              <a:gd name="connsiteY69" fmla="*/ 271618 h 955271"/>
              <a:gd name="connsiteX70" fmla="*/ 4517347 w 5741575"/>
              <a:gd name="connsiteY70" fmla="*/ 275639 h 955271"/>
              <a:gd name="connsiteX71" fmla="*/ 4546116 w 5741575"/>
              <a:gd name="connsiteY71" fmla="*/ 268568 h 955271"/>
              <a:gd name="connsiteX72" fmla="*/ 4661259 w 5741575"/>
              <a:gd name="connsiteY72" fmla="*/ 238966 h 955271"/>
              <a:gd name="connsiteX73" fmla="*/ 4750403 w 5741575"/>
              <a:gd name="connsiteY73" fmla="*/ 204364 h 955271"/>
              <a:gd name="connsiteX74" fmla="*/ 4867614 w 5741575"/>
              <a:gd name="connsiteY74" fmla="*/ 208668 h 955271"/>
              <a:gd name="connsiteX75" fmla="*/ 4937036 w 5741575"/>
              <a:gd name="connsiteY75" fmla="*/ 195446 h 955271"/>
              <a:gd name="connsiteX76" fmla="*/ 5047626 w 5741575"/>
              <a:gd name="connsiteY76" fmla="*/ 149604 h 955271"/>
              <a:gd name="connsiteX77" fmla="*/ 5200247 w 5741575"/>
              <a:gd name="connsiteY77" fmla="*/ 142695 h 955271"/>
              <a:gd name="connsiteX78" fmla="*/ 5235691 w 5741575"/>
              <a:gd name="connsiteY78" fmla="*/ 173330 h 955271"/>
              <a:gd name="connsiteX79" fmla="*/ 5280133 w 5741575"/>
              <a:gd name="connsiteY79" fmla="*/ 189342 h 955271"/>
              <a:gd name="connsiteX80" fmla="*/ 5291963 w 5741575"/>
              <a:gd name="connsiteY80" fmla="*/ 139446 h 955271"/>
              <a:gd name="connsiteX81" fmla="*/ 5418472 w 5741575"/>
              <a:gd name="connsiteY81" fmla="*/ 89163 h 955271"/>
              <a:gd name="connsiteX82" fmla="*/ 5482354 w 5741575"/>
              <a:gd name="connsiteY82" fmla="*/ 69470 h 955271"/>
              <a:gd name="connsiteX83" fmla="*/ 5583280 w 5741575"/>
              <a:gd name="connsiteY83" fmla="*/ 49787 h 955271"/>
              <a:gd name="connsiteX84" fmla="*/ 5613766 w 5741575"/>
              <a:gd name="connsiteY84" fmla="*/ 41855 h 955271"/>
              <a:gd name="connsiteX85" fmla="*/ 5684952 w 5741575"/>
              <a:gd name="connsiteY85" fmla="*/ 26088 h 955271"/>
              <a:gd name="connsiteX86" fmla="*/ 5741575 w 5741575"/>
              <a:gd name="connsiteY86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374314 w 5741575"/>
              <a:gd name="connsiteY23" fmla="*/ 688815 h 955271"/>
              <a:gd name="connsiteX24" fmla="*/ 1378034 w 5741575"/>
              <a:gd name="connsiteY24" fmla="*/ 685842 h 955271"/>
              <a:gd name="connsiteX25" fmla="*/ 1395604 w 5741575"/>
              <a:gd name="connsiteY25" fmla="*/ 680460 h 955271"/>
              <a:gd name="connsiteX26" fmla="*/ 1397206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10438 w 5741575"/>
              <a:gd name="connsiteY46" fmla="*/ 366958 h 955271"/>
              <a:gd name="connsiteX47" fmla="*/ 2722936 w 5741575"/>
              <a:gd name="connsiteY47" fmla="*/ 377633 h 955271"/>
              <a:gd name="connsiteX48" fmla="*/ 2777227 w 5741575"/>
              <a:gd name="connsiteY48" fmla="*/ 368972 h 955271"/>
              <a:gd name="connsiteX49" fmla="*/ 2779510 w 5741575"/>
              <a:gd name="connsiteY49" fmla="*/ 361652 h 955271"/>
              <a:gd name="connsiteX50" fmla="*/ 2786278 w 5741575"/>
              <a:gd name="connsiteY50" fmla="*/ 359869 h 955271"/>
              <a:gd name="connsiteX51" fmla="*/ 2792101 w 5741575"/>
              <a:gd name="connsiteY51" fmla="*/ 365927 h 955271"/>
              <a:gd name="connsiteX52" fmla="*/ 2885545 w 5741575"/>
              <a:gd name="connsiteY52" fmla="*/ 372818 h 955271"/>
              <a:gd name="connsiteX53" fmla="*/ 3009558 w 5741575"/>
              <a:gd name="connsiteY53" fmla="*/ 370573 h 955271"/>
              <a:gd name="connsiteX54" fmla="*/ 3095010 w 5741575"/>
              <a:gd name="connsiteY54" fmla="*/ 332454 h 955271"/>
              <a:gd name="connsiteX55" fmla="*/ 3103742 w 5741575"/>
              <a:gd name="connsiteY55" fmla="*/ 337974 h 955271"/>
              <a:gd name="connsiteX56" fmla="*/ 3165093 w 5741575"/>
              <a:gd name="connsiteY56" fmla="*/ 329459 h 955271"/>
              <a:gd name="connsiteX57" fmla="*/ 3373785 w 5741575"/>
              <a:gd name="connsiteY57" fmla="*/ 255680 h 955271"/>
              <a:gd name="connsiteX58" fmla="*/ 3493851 w 5741575"/>
              <a:gd name="connsiteY58" fmla="*/ 240255 h 955271"/>
              <a:gd name="connsiteX59" fmla="*/ 3537470 w 5741575"/>
              <a:gd name="connsiteY59" fmla="*/ 241867 h 955271"/>
              <a:gd name="connsiteX60" fmla="*/ 3610489 w 5741575"/>
              <a:gd name="connsiteY60" fmla="*/ 244128 h 955271"/>
              <a:gd name="connsiteX61" fmla="*/ 3667539 w 5741575"/>
              <a:gd name="connsiteY61" fmla="*/ 263271 h 955271"/>
              <a:gd name="connsiteX62" fmla="*/ 3727614 w 5741575"/>
              <a:gd name="connsiteY62" fmla="*/ 258245 h 955271"/>
              <a:gd name="connsiteX63" fmla="*/ 3738369 w 5741575"/>
              <a:gd name="connsiteY63" fmla="*/ 234506 h 955271"/>
              <a:gd name="connsiteX64" fmla="*/ 3803670 w 5741575"/>
              <a:gd name="connsiteY64" fmla="*/ 236457 h 955271"/>
              <a:gd name="connsiteX65" fmla="*/ 3903080 w 5741575"/>
              <a:gd name="connsiteY65" fmla="*/ 241890 h 955271"/>
              <a:gd name="connsiteX66" fmla="*/ 4114838 w 5741575"/>
              <a:gd name="connsiteY66" fmla="*/ 238165 h 955271"/>
              <a:gd name="connsiteX67" fmla="*/ 4271023 w 5741575"/>
              <a:gd name="connsiteY67" fmla="*/ 241959 h 955271"/>
              <a:gd name="connsiteX68" fmla="*/ 4367397 w 5741575"/>
              <a:gd name="connsiteY68" fmla="*/ 271442 h 955271"/>
              <a:gd name="connsiteX69" fmla="*/ 4495366 w 5741575"/>
              <a:gd name="connsiteY69" fmla="*/ 271618 h 955271"/>
              <a:gd name="connsiteX70" fmla="*/ 4517347 w 5741575"/>
              <a:gd name="connsiteY70" fmla="*/ 275639 h 955271"/>
              <a:gd name="connsiteX71" fmla="*/ 4546116 w 5741575"/>
              <a:gd name="connsiteY71" fmla="*/ 268568 h 955271"/>
              <a:gd name="connsiteX72" fmla="*/ 4661259 w 5741575"/>
              <a:gd name="connsiteY72" fmla="*/ 238966 h 955271"/>
              <a:gd name="connsiteX73" fmla="*/ 4750403 w 5741575"/>
              <a:gd name="connsiteY73" fmla="*/ 204364 h 955271"/>
              <a:gd name="connsiteX74" fmla="*/ 4867614 w 5741575"/>
              <a:gd name="connsiteY74" fmla="*/ 208668 h 955271"/>
              <a:gd name="connsiteX75" fmla="*/ 4937036 w 5741575"/>
              <a:gd name="connsiteY75" fmla="*/ 195446 h 955271"/>
              <a:gd name="connsiteX76" fmla="*/ 5047626 w 5741575"/>
              <a:gd name="connsiteY76" fmla="*/ 149604 h 955271"/>
              <a:gd name="connsiteX77" fmla="*/ 5200247 w 5741575"/>
              <a:gd name="connsiteY77" fmla="*/ 142695 h 955271"/>
              <a:gd name="connsiteX78" fmla="*/ 5235691 w 5741575"/>
              <a:gd name="connsiteY78" fmla="*/ 173330 h 955271"/>
              <a:gd name="connsiteX79" fmla="*/ 5280133 w 5741575"/>
              <a:gd name="connsiteY79" fmla="*/ 189342 h 955271"/>
              <a:gd name="connsiteX80" fmla="*/ 5291963 w 5741575"/>
              <a:gd name="connsiteY80" fmla="*/ 139446 h 955271"/>
              <a:gd name="connsiteX81" fmla="*/ 5418472 w 5741575"/>
              <a:gd name="connsiteY81" fmla="*/ 89163 h 955271"/>
              <a:gd name="connsiteX82" fmla="*/ 5482354 w 5741575"/>
              <a:gd name="connsiteY82" fmla="*/ 69470 h 955271"/>
              <a:gd name="connsiteX83" fmla="*/ 5583280 w 5741575"/>
              <a:gd name="connsiteY83" fmla="*/ 49787 h 955271"/>
              <a:gd name="connsiteX84" fmla="*/ 5613766 w 5741575"/>
              <a:gd name="connsiteY84" fmla="*/ 41855 h 955271"/>
              <a:gd name="connsiteX85" fmla="*/ 5684952 w 5741575"/>
              <a:gd name="connsiteY85" fmla="*/ 26088 h 955271"/>
              <a:gd name="connsiteX86" fmla="*/ 5741575 w 5741575"/>
              <a:gd name="connsiteY86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374314 w 5741575"/>
              <a:gd name="connsiteY23" fmla="*/ 688815 h 955271"/>
              <a:gd name="connsiteX24" fmla="*/ 1378034 w 5741575"/>
              <a:gd name="connsiteY24" fmla="*/ 685842 h 955271"/>
              <a:gd name="connsiteX25" fmla="*/ 1395604 w 5741575"/>
              <a:gd name="connsiteY25" fmla="*/ 680460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10438 w 5741575"/>
              <a:gd name="connsiteY46" fmla="*/ 366958 h 955271"/>
              <a:gd name="connsiteX47" fmla="*/ 2722936 w 5741575"/>
              <a:gd name="connsiteY47" fmla="*/ 377633 h 955271"/>
              <a:gd name="connsiteX48" fmla="*/ 2777227 w 5741575"/>
              <a:gd name="connsiteY48" fmla="*/ 368972 h 955271"/>
              <a:gd name="connsiteX49" fmla="*/ 2779510 w 5741575"/>
              <a:gd name="connsiteY49" fmla="*/ 361652 h 955271"/>
              <a:gd name="connsiteX50" fmla="*/ 2786278 w 5741575"/>
              <a:gd name="connsiteY50" fmla="*/ 359869 h 955271"/>
              <a:gd name="connsiteX51" fmla="*/ 2792101 w 5741575"/>
              <a:gd name="connsiteY51" fmla="*/ 365927 h 955271"/>
              <a:gd name="connsiteX52" fmla="*/ 2885545 w 5741575"/>
              <a:gd name="connsiteY52" fmla="*/ 372818 h 955271"/>
              <a:gd name="connsiteX53" fmla="*/ 3009558 w 5741575"/>
              <a:gd name="connsiteY53" fmla="*/ 370573 h 955271"/>
              <a:gd name="connsiteX54" fmla="*/ 3095010 w 5741575"/>
              <a:gd name="connsiteY54" fmla="*/ 332454 h 955271"/>
              <a:gd name="connsiteX55" fmla="*/ 3103742 w 5741575"/>
              <a:gd name="connsiteY55" fmla="*/ 337974 h 955271"/>
              <a:gd name="connsiteX56" fmla="*/ 3165093 w 5741575"/>
              <a:gd name="connsiteY56" fmla="*/ 329459 h 955271"/>
              <a:gd name="connsiteX57" fmla="*/ 3373785 w 5741575"/>
              <a:gd name="connsiteY57" fmla="*/ 255680 h 955271"/>
              <a:gd name="connsiteX58" fmla="*/ 3493851 w 5741575"/>
              <a:gd name="connsiteY58" fmla="*/ 240255 h 955271"/>
              <a:gd name="connsiteX59" fmla="*/ 3537470 w 5741575"/>
              <a:gd name="connsiteY59" fmla="*/ 241867 h 955271"/>
              <a:gd name="connsiteX60" fmla="*/ 3610489 w 5741575"/>
              <a:gd name="connsiteY60" fmla="*/ 244128 h 955271"/>
              <a:gd name="connsiteX61" fmla="*/ 3667539 w 5741575"/>
              <a:gd name="connsiteY61" fmla="*/ 263271 h 955271"/>
              <a:gd name="connsiteX62" fmla="*/ 3727614 w 5741575"/>
              <a:gd name="connsiteY62" fmla="*/ 258245 h 955271"/>
              <a:gd name="connsiteX63" fmla="*/ 3738369 w 5741575"/>
              <a:gd name="connsiteY63" fmla="*/ 234506 h 955271"/>
              <a:gd name="connsiteX64" fmla="*/ 3803670 w 5741575"/>
              <a:gd name="connsiteY64" fmla="*/ 236457 h 955271"/>
              <a:gd name="connsiteX65" fmla="*/ 3903080 w 5741575"/>
              <a:gd name="connsiteY65" fmla="*/ 241890 h 955271"/>
              <a:gd name="connsiteX66" fmla="*/ 4114838 w 5741575"/>
              <a:gd name="connsiteY66" fmla="*/ 238165 h 955271"/>
              <a:gd name="connsiteX67" fmla="*/ 4271023 w 5741575"/>
              <a:gd name="connsiteY67" fmla="*/ 241959 h 955271"/>
              <a:gd name="connsiteX68" fmla="*/ 4367397 w 5741575"/>
              <a:gd name="connsiteY68" fmla="*/ 271442 h 955271"/>
              <a:gd name="connsiteX69" fmla="*/ 4495366 w 5741575"/>
              <a:gd name="connsiteY69" fmla="*/ 271618 h 955271"/>
              <a:gd name="connsiteX70" fmla="*/ 4517347 w 5741575"/>
              <a:gd name="connsiteY70" fmla="*/ 275639 h 955271"/>
              <a:gd name="connsiteX71" fmla="*/ 4546116 w 5741575"/>
              <a:gd name="connsiteY71" fmla="*/ 268568 h 955271"/>
              <a:gd name="connsiteX72" fmla="*/ 4661259 w 5741575"/>
              <a:gd name="connsiteY72" fmla="*/ 238966 h 955271"/>
              <a:gd name="connsiteX73" fmla="*/ 4750403 w 5741575"/>
              <a:gd name="connsiteY73" fmla="*/ 204364 h 955271"/>
              <a:gd name="connsiteX74" fmla="*/ 4867614 w 5741575"/>
              <a:gd name="connsiteY74" fmla="*/ 208668 h 955271"/>
              <a:gd name="connsiteX75" fmla="*/ 4937036 w 5741575"/>
              <a:gd name="connsiteY75" fmla="*/ 195446 h 955271"/>
              <a:gd name="connsiteX76" fmla="*/ 5047626 w 5741575"/>
              <a:gd name="connsiteY76" fmla="*/ 149604 h 955271"/>
              <a:gd name="connsiteX77" fmla="*/ 5200247 w 5741575"/>
              <a:gd name="connsiteY77" fmla="*/ 142695 h 955271"/>
              <a:gd name="connsiteX78" fmla="*/ 5235691 w 5741575"/>
              <a:gd name="connsiteY78" fmla="*/ 173330 h 955271"/>
              <a:gd name="connsiteX79" fmla="*/ 5280133 w 5741575"/>
              <a:gd name="connsiteY79" fmla="*/ 189342 h 955271"/>
              <a:gd name="connsiteX80" fmla="*/ 5291963 w 5741575"/>
              <a:gd name="connsiteY80" fmla="*/ 139446 h 955271"/>
              <a:gd name="connsiteX81" fmla="*/ 5418472 w 5741575"/>
              <a:gd name="connsiteY81" fmla="*/ 89163 h 955271"/>
              <a:gd name="connsiteX82" fmla="*/ 5482354 w 5741575"/>
              <a:gd name="connsiteY82" fmla="*/ 69470 h 955271"/>
              <a:gd name="connsiteX83" fmla="*/ 5583280 w 5741575"/>
              <a:gd name="connsiteY83" fmla="*/ 49787 h 955271"/>
              <a:gd name="connsiteX84" fmla="*/ 5613766 w 5741575"/>
              <a:gd name="connsiteY84" fmla="*/ 41855 h 955271"/>
              <a:gd name="connsiteX85" fmla="*/ 5684952 w 5741575"/>
              <a:gd name="connsiteY85" fmla="*/ 26088 h 955271"/>
              <a:gd name="connsiteX86" fmla="*/ 5741575 w 5741575"/>
              <a:gd name="connsiteY86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374314 w 5741575"/>
              <a:gd name="connsiteY23" fmla="*/ 688815 h 955271"/>
              <a:gd name="connsiteX24" fmla="*/ 1378034 w 5741575"/>
              <a:gd name="connsiteY24" fmla="*/ 685842 h 955271"/>
              <a:gd name="connsiteX25" fmla="*/ 1435833 w 5741575"/>
              <a:gd name="connsiteY25" fmla="*/ 857427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10438 w 5741575"/>
              <a:gd name="connsiteY46" fmla="*/ 366958 h 955271"/>
              <a:gd name="connsiteX47" fmla="*/ 2722936 w 5741575"/>
              <a:gd name="connsiteY47" fmla="*/ 377633 h 955271"/>
              <a:gd name="connsiteX48" fmla="*/ 2777227 w 5741575"/>
              <a:gd name="connsiteY48" fmla="*/ 368972 h 955271"/>
              <a:gd name="connsiteX49" fmla="*/ 2779510 w 5741575"/>
              <a:gd name="connsiteY49" fmla="*/ 361652 h 955271"/>
              <a:gd name="connsiteX50" fmla="*/ 2786278 w 5741575"/>
              <a:gd name="connsiteY50" fmla="*/ 359869 h 955271"/>
              <a:gd name="connsiteX51" fmla="*/ 2792101 w 5741575"/>
              <a:gd name="connsiteY51" fmla="*/ 365927 h 955271"/>
              <a:gd name="connsiteX52" fmla="*/ 2885545 w 5741575"/>
              <a:gd name="connsiteY52" fmla="*/ 372818 h 955271"/>
              <a:gd name="connsiteX53" fmla="*/ 3009558 w 5741575"/>
              <a:gd name="connsiteY53" fmla="*/ 370573 h 955271"/>
              <a:gd name="connsiteX54" fmla="*/ 3095010 w 5741575"/>
              <a:gd name="connsiteY54" fmla="*/ 332454 h 955271"/>
              <a:gd name="connsiteX55" fmla="*/ 3103742 w 5741575"/>
              <a:gd name="connsiteY55" fmla="*/ 337974 h 955271"/>
              <a:gd name="connsiteX56" fmla="*/ 3165093 w 5741575"/>
              <a:gd name="connsiteY56" fmla="*/ 329459 h 955271"/>
              <a:gd name="connsiteX57" fmla="*/ 3373785 w 5741575"/>
              <a:gd name="connsiteY57" fmla="*/ 255680 h 955271"/>
              <a:gd name="connsiteX58" fmla="*/ 3493851 w 5741575"/>
              <a:gd name="connsiteY58" fmla="*/ 240255 h 955271"/>
              <a:gd name="connsiteX59" fmla="*/ 3537470 w 5741575"/>
              <a:gd name="connsiteY59" fmla="*/ 241867 h 955271"/>
              <a:gd name="connsiteX60" fmla="*/ 3610489 w 5741575"/>
              <a:gd name="connsiteY60" fmla="*/ 244128 h 955271"/>
              <a:gd name="connsiteX61" fmla="*/ 3667539 w 5741575"/>
              <a:gd name="connsiteY61" fmla="*/ 263271 h 955271"/>
              <a:gd name="connsiteX62" fmla="*/ 3727614 w 5741575"/>
              <a:gd name="connsiteY62" fmla="*/ 258245 h 955271"/>
              <a:gd name="connsiteX63" fmla="*/ 3738369 w 5741575"/>
              <a:gd name="connsiteY63" fmla="*/ 234506 h 955271"/>
              <a:gd name="connsiteX64" fmla="*/ 3803670 w 5741575"/>
              <a:gd name="connsiteY64" fmla="*/ 236457 h 955271"/>
              <a:gd name="connsiteX65" fmla="*/ 3903080 w 5741575"/>
              <a:gd name="connsiteY65" fmla="*/ 241890 h 955271"/>
              <a:gd name="connsiteX66" fmla="*/ 4114838 w 5741575"/>
              <a:gd name="connsiteY66" fmla="*/ 238165 h 955271"/>
              <a:gd name="connsiteX67" fmla="*/ 4271023 w 5741575"/>
              <a:gd name="connsiteY67" fmla="*/ 241959 h 955271"/>
              <a:gd name="connsiteX68" fmla="*/ 4367397 w 5741575"/>
              <a:gd name="connsiteY68" fmla="*/ 271442 h 955271"/>
              <a:gd name="connsiteX69" fmla="*/ 4495366 w 5741575"/>
              <a:gd name="connsiteY69" fmla="*/ 271618 h 955271"/>
              <a:gd name="connsiteX70" fmla="*/ 4517347 w 5741575"/>
              <a:gd name="connsiteY70" fmla="*/ 275639 h 955271"/>
              <a:gd name="connsiteX71" fmla="*/ 4546116 w 5741575"/>
              <a:gd name="connsiteY71" fmla="*/ 268568 h 955271"/>
              <a:gd name="connsiteX72" fmla="*/ 4661259 w 5741575"/>
              <a:gd name="connsiteY72" fmla="*/ 238966 h 955271"/>
              <a:gd name="connsiteX73" fmla="*/ 4750403 w 5741575"/>
              <a:gd name="connsiteY73" fmla="*/ 204364 h 955271"/>
              <a:gd name="connsiteX74" fmla="*/ 4867614 w 5741575"/>
              <a:gd name="connsiteY74" fmla="*/ 208668 h 955271"/>
              <a:gd name="connsiteX75" fmla="*/ 4937036 w 5741575"/>
              <a:gd name="connsiteY75" fmla="*/ 195446 h 955271"/>
              <a:gd name="connsiteX76" fmla="*/ 5047626 w 5741575"/>
              <a:gd name="connsiteY76" fmla="*/ 149604 h 955271"/>
              <a:gd name="connsiteX77" fmla="*/ 5200247 w 5741575"/>
              <a:gd name="connsiteY77" fmla="*/ 142695 h 955271"/>
              <a:gd name="connsiteX78" fmla="*/ 5235691 w 5741575"/>
              <a:gd name="connsiteY78" fmla="*/ 173330 h 955271"/>
              <a:gd name="connsiteX79" fmla="*/ 5280133 w 5741575"/>
              <a:gd name="connsiteY79" fmla="*/ 189342 h 955271"/>
              <a:gd name="connsiteX80" fmla="*/ 5291963 w 5741575"/>
              <a:gd name="connsiteY80" fmla="*/ 139446 h 955271"/>
              <a:gd name="connsiteX81" fmla="*/ 5418472 w 5741575"/>
              <a:gd name="connsiteY81" fmla="*/ 89163 h 955271"/>
              <a:gd name="connsiteX82" fmla="*/ 5482354 w 5741575"/>
              <a:gd name="connsiteY82" fmla="*/ 69470 h 955271"/>
              <a:gd name="connsiteX83" fmla="*/ 5583280 w 5741575"/>
              <a:gd name="connsiteY83" fmla="*/ 49787 h 955271"/>
              <a:gd name="connsiteX84" fmla="*/ 5613766 w 5741575"/>
              <a:gd name="connsiteY84" fmla="*/ 41855 h 955271"/>
              <a:gd name="connsiteX85" fmla="*/ 5684952 w 5741575"/>
              <a:gd name="connsiteY85" fmla="*/ 26088 h 955271"/>
              <a:gd name="connsiteX86" fmla="*/ 5741575 w 5741575"/>
              <a:gd name="connsiteY86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374314 w 5741575"/>
              <a:gd name="connsiteY23" fmla="*/ 688815 h 955271"/>
              <a:gd name="connsiteX24" fmla="*/ 1342834 w 5741575"/>
              <a:gd name="connsiteY24" fmla="*/ 753906 h 955271"/>
              <a:gd name="connsiteX25" fmla="*/ 1435833 w 5741575"/>
              <a:gd name="connsiteY25" fmla="*/ 857427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10438 w 5741575"/>
              <a:gd name="connsiteY46" fmla="*/ 366958 h 955271"/>
              <a:gd name="connsiteX47" fmla="*/ 2722936 w 5741575"/>
              <a:gd name="connsiteY47" fmla="*/ 377633 h 955271"/>
              <a:gd name="connsiteX48" fmla="*/ 2777227 w 5741575"/>
              <a:gd name="connsiteY48" fmla="*/ 368972 h 955271"/>
              <a:gd name="connsiteX49" fmla="*/ 2779510 w 5741575"/>
              <a:gd name="connsiteY49" fmla="*/ 361652 h 955271"/>
              <a:gd name="connsiteX50" fmla="*/ 2786278 w 5741575"/>
              <a:gd name="connsiteY50" fmla="*/ 359869 h 955271"/>
              <a:gd name="connsiteX51" fmla="*/ 2792101 w 5741575"/>
              <a:gd name="connsiteY51" fmla="*/ 365927 h 955271"/>
              <a:gd name="connsiteX52" fmla="*/ 2885545 w 5741575"/>
              <a:gd name="connsiteY52" fmla="*/ 372818 h 955271"/>
              <a:gd name="connsiteX53" fmla="*/ 3009558 w 5741575"/>
              <a:gd name="connsiteY53" fmla="*/ 370573 h 955271"/>
              <a:gd name="connsiteX54" fmla="*/ 3095010 w 5741575"/>
              <a:gd name="connsiteY54" fmla="*/ 332454 h 955271"/>
              <a:gd name="connsiteX55" fmla="*/ 3103742 w 5741575"/>
              <a:gd name="connsiteY55" fmla="*/ 337974 h 955271"/>
              <a:gd name="connsiteX56" fmla="*/ 3165093 w 5741575"/>
              <a:gd name="connsiteY56" fmla="*/ 329459 h 955271"/>
              <a:gd name="connsiteX57" fmla="*/ 3373785 w 5741575"/>
              <a:gd name="connsiteY57" fmla="*/ 255680 h 955271"/>
              <a:gd name="connsiteX58" fmla="*/ 3493851 w 5741575"/>
              <a:gd name="connsiteY58" fmla="*/ 240255 h 955271"/>
              <a:gd name="connsiteX59" fmla="*/ 3537470 w 5741575"/>
              <a:gd name="connsiteY59" fmla="*/ 241867 h 955271"/>
              <a:gd name="connsiteX60" fmla="*/ 3610489 w 5741575"/>
              <a:gd name="connsiteY60" fmla="*/ 244128 h 955271"/>
              <a:gd name="connsiteX61" fmla="*/ 3667539 w 5741575"/>
              <a:gd name="connsiteY61" fmla="*/ 263271 h 955271"/>
              <a:gd name="connsiteX62" fmla="*/ 3727614 w 5741575"/>
              <a:gd name="connsiteY62" fmla="*/ 258245 h 955271"/>
              <a:gd name="connsiteX63" fmla="*/ 3738369 w 5741575"/>
              <a:gd name="connsiteY63" fmla="*/ 234506 h 955271"/>
              <a:gd name="connsiteX64" fmla="*/ 3803670 w 5741575"/>
              <a:gd name="connsiteY64" fmla="*/ 236457 h 955271"/>
              <a:gd name="connsiteX65" fmla="*/ 3903080 w 5741575"/>
              <a:gd name="connsiteY65" fmla="*/ 241890 h 955271"/>
              <a:gd name="connsiteX66" fmla="*/ 4114838 w 5741575"/>
              <a:gd name="connsiteY66" fmla="*/ 238165 h 955271"/>
              <a:gd name="connsiteX67" fmla="*/ 4271023 w 5741575"/>
              <a:gd name="connsiteY67" fmla="*/ 241959 h 955271"/>
              <a:gd name="connsiteX68" fmla="*/ 4367397 w 5741575"/>
              <a:gd name="connsiteY68" fmla="*/ 271442 h 955271"/>
              <a:gd name="connsiteX69" fmla="*/ 4495366 w 5741575"/>
              <a:gd name="connsiteY69" fmla="*/ 271618 h 955271"/>
              <a:gd name="connsiteX70" fmla="*/ 4517347 w 5741575"/>
              <a:gd name="connsiteY70" fmla="*/ 275639 h 955271"/>
              <a:gd name="connsiteX71" fmla="*/ 4546116 w 5741575"/>
              <a:gd name="connsiteY71" fmla="*/ 268568 h 955271"/>
              <a:gd name="connsiteX72" fmla="*/ 4661259 w 5741575"/>
              <a:gd name="connsiteY72" fmla="*/ 238966 h 955271"/>
              <a:gd name="connsiteX73" fmla="*/ 4750403 w 5741575"/>
              <a:gd name="connsiteY73" fmla="*/ 204364 h 955271"/>
              <a:gd name="connsiteX74" fmla="*/ 4867614 w 5741575"/>
              <a:gd name="connsiteY74" fmla="*/ 208668 h 955271"/>
              <a:gd name="connsiteX75" fmla="*/ 4937036 w 5741575"/>
              <a:gd name="connsiteY75" fmla="*/ 195446 h 955271"/>
              <a:gd name="connsiteX76" fmla="*/ 5047626 w 5741575"/>
              <a:gd name="connsiteY76" fmla="*/ 149604 h 955271"/>
              <a:gd name="connsiteX77" fmla="*/ 5200247 w 5741575"/>
              <a:gd name="connsiteY77" fmla="*/ 142695 h 955271"/>
              <a:gd name="connsiteX78" fmla="*/ 5235691 w 5741575"/>
              <a:gd name="connsiteY78" fmla="*/ 173330 h 955271"/>
              <a:gd name="connsiteX79" fmla="*/ 5280133 w 5741575"/>
              <a:gd name="connsiteY79" fmla="*/ 189342 h 955271"/>
              <a:gd name="connsiteX80" fmla="*/ 5291963 w 5741575"/>
              <a:gd name="connsiteY80" fmla="*/ 139446 h 955271"/>
              <a:gd name="connsiteX81" fmla="*/ 5418472 w 5741575"/>
              <a:gd name="connsiteY81" fmla="*/ 89163 h 955271"/>
              <a:gd name="connsiteX82" fmla="*/ 5482354 w 5741575"/>
              <a:gd name="connsiteY82" fmla="*/ 69470 h 955271"/>
              <a:gd name="connsiteX83" fmla="*/ 5583280 w 5741575"/>
              <a:gd name="connsiteY83" fmla="*/ 49787 h 955271"/>
              <a:gd name="connsiteX84" fmla="*/ 5613766 w 5741575"/>
              <a:gd name="connsiteY84" fmla="*/ 41855 h 955271"/>
              <a:gd name="connsiteX85" fmla="*/ 5684952 w 5741575"/>
              <a:gd name="connsiteY85" fmla="*/ 26088 h 955271"/>
              <a:gd name="connsiteX86" fmla="*/ 5741575 w 5741575"/>
              <a:gd name="connsiteY86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42834 w 5741575"/>
              <a:gd name="connsiteY24" fmla="*/ 753906 h 955271"/>
              <a:gd name="connsiteX25" fmla="*/ 1435833 w 5741575"/>
              <a:gd name="connsiteY25" fmla="*/ 857427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10438 w 5741575"/>
              <a:gd name="connsiteY46" fmla="*/ 366958 h 955271"/>
              <a:gd name="connsiteX47" fmla="*/ 2722936 w 5741575"/>
              <a:gd name="connsiteY47" fmla="*/ 377633 h 955271"/>
              <a:gd name="connsiteX48" fmla="*/ 2777227 w 5741575"/>
              <a:gd name="connsiteY48" fmla="*/ 368972 h 955271"/>
              <a:gd name="connsiteX49" fmla="*/ 2779510 w 5741575"/>
              <a:gd name="connsiteY49" fmla="*/ 361652 h 955271"/>
              <a:gd name="connsiteX50" fmla="*/ 2786278 w 5741575"/>
              <a:gd name="connsiteY50" fmla="*/ 359869 h 955271"/>
              <a:gd name="connsiteX51" fmla="*/ 2792101 w 5741575"/>
              <a:gd name="connsiteY51" fmla="*/ 365927 h 955271"/>
              <a:gd name="connsiteX52" fmla="*/ 2885545 w 5741575"/>
              <a:gd name="connsiteY52" fmla="*/ 372818 h 955271"/>
              <a:gd name="connsiteX53" fmla="*/ 3009558 w 5741575"/>
              <a:gd name="connsiteY53" fmla="*/ 370573 h 955271"/>
              <a:gd name="connsiteX54" fmla="*/ 3095010 w 5741575"/>
              <a:gd name="connsiteY54" fmla="*/ 332454 h 955271"/>
              <a:gd name="connsiteX55" fmla="*/ 3103742 w 5741575"/>
              <a:gd name="connsiteY55" fmla="*/ 337974 h 955271"/>
              <a:gd name="connsiteX56" fmla="*/ 3165093 w 5741575"/>
              <a:gd name="connsiteY56" fmla="*/ 329459 h 955271"/>
              <a:gd name="connsiteX57" fmla="*/ 3373785 w 5741575"/>
              <a:gd name="connsiteY57" fmla="*/ 255680 h 955271"/>
              <a:gd name="connsiteX58" fmla="*/ 3493851 w 5741575"/>
              <a:gd name="connsiteY58" fmla="*/ 240255 h 955271"/>
              <a:gd name="connsiteX59" fmla="*/ 3537470 w 5741575"/>
              <a:gd name="connsiteY59" fmla="*/ 241867 h 955271"/>
              <a:gd name="connsiteX60" fmla="*/ 3610489 w 5741575"/>
              <a:gd name="connsiteY60" fmla="*/ 244128 h 955271"/>
              <a:gd name="connsiteX61" fmla="*/ 3667539 w 5741575"/>
              <a:gd name="connsiteY61" fmla="*/ 263271 h 955271"/>
              <a:gd name="connsiteX62" fmla="*/ 3727614 w 5741575"/>
              <a:gd name="connsiteY62" fmla="*/ 258245 h 955271"/>
              <a:gd name="connsiteX63" fmla="*/ 3738369 w 5741575"/>
              <a:gd name="connsiteY63" fmla="*/ 234506 h 955271"/>
              <a:gd name="connsiteX64" fmla="*/ 3803670 w 5741575"/>
              <a:gd name="connsiteY64" fmla="*/ 236457 h 955271"/>
              <a:gd name="connsiteX65" fmla="*/ 3903080 w 5741575"/>
              <a:gd name="connsiteY65" fmla="*/ 241890 h 955271"/>
              <a:gd name="connsiteX66" fmla="*/ 4114838 w 5741575"/>
              <a:gd name="connsiteY66" fmla="*/ 238165 h 955271"/>
              <a:gd name="connsiteX67" fmla="*/ 4271023 w 5741575"/>
              <a:gd name="connsiteY67" fmla="*/ 241959 h 955271"/>
              <a:gd name="connsiteX68" fmla="*/ 4367397 w 5741575"/>
              <a:gd name="connsiteY68" fmla="*/ 271442 h 955271"/>
              <a:gd name="connsiteX69" fmla="*/ 4495366 w 5741575"/>
              <a:gd name="connsiteY69" fmla="*/ 271618 h 955271"/>
              <a:gd name="connsiteX70" fmla="*/ 4517347 w 5741575"/>
              <a:gd name="connsiteY70" fmla="*/ 275639 h 955271"/>
              <a:gd name="connsiteX71" fmla="*/ 4546116 w 5741575"/>
              <a:gd name="connsiteY71" fmla="*/ 268568 h 955271"/>
              <a:gd name="connsiteX72" fmla="*/ 4661259 w 5741575"/>
              <a:gd name="connsiteY72" fmla="*/ 238966 h 955271"/>
              <a:gd name="connsiteX73" fmla="*/ 4750403 w 5741575"/>
              <a:gd name="connsiteY73" fmla="*/ 204364 h 955271"/>
              <a:gd name="connsiteX74" fmla="*/ 4867614 w 5741575"/>
              <a:gd name="connsiteY74" fmla="*/ 208668 h 955271"/>
              <a:gd name="connsiteX75" fmla="*/ 4937036 w 5741575"/>
              <a:gd name="connsiteY75" fmla="*/ 195446 h 955271"/>
              <a:gd name="connsiteX76" fmla="*/ 5047626 w 5741575"/>
              <a:gd name="connsiteY76" fmla="*/ 149604 h 955271"/>
              <a:gd name="connsiteX77" fmla="*/ 5200247 w 5741575"/>
              <a:gd name="connsiteY77" fmla="*/ 142695 h 955271"/>
              <a:gd name="connsiteX78" fmla="*/ 5235691 w 5741575"/>
              <a:gd name="connsiteY78" fmla="*/ 173330 h 955271"/>
              <a:gd name="connsiteX79" fmla="*/ 5280133 w 5741575"/>
              <a:gd name="connsiteY79" fmla="*/ 189342 h 955271"/>
              <a:gd name="connsiteX80" fmla="*/ 5291963 w 5741575"/>
              <a:gd name="connsiteY80" fmla="*/ 139446 h 955271"/>
              <a:gd name="connsiteX81" fmla="*/ 5418472 w 5741575"/>
              <a:gd name="connsiteY81" fmla="*/ 89163 h 955271"/>
              <a:gd name="connsiteX82" fmla="*/ 5482354 w 5741575"/>
              <a:gd name="connsiteY82" fmla="*/ 69470 h 955271"/>
              <a:gd name="connsiteX83" fmla="*/ 5583280 w 5741575"/>
              <a:gd name="connsiteY83" fmla="*/ 49787 h 955271"/>
              <a:gd name="connsiteX84" fmla="*/ 5613766 w 5741575"/>
              <a:gd name="connsiteY84" fmla="*/ 41855 h 955271"/>
              <a:gd name="connsiteX85" fmla="*/ 5684952 w 5741575"/>
              <a:gd name="connsiteY85" fmla="*/ 26088 h 955271"/>
              <a:gd name="connsiteX86" fmla="*/ 5741575 w 5741575"/>
              <a:gd name="connsiteY86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435833 w 5741575"/>
              <a:gd name="connsiteY25" fmla="*/ 857427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10438 w 5741575"/>
              <a:gd name="connsiteY46" fmla="*/ 366958 h 955271"/>
              <a:gd name="connsiteX47" fmla="*/ 2722936 w 5741575"/>
              <a:gd name="connsiteY47" fmla="*/ 377633 h 955271"/>
              <a:gd name="connsiteX48" fmla="*/ 2777227 w 5741575"/>
              <a:gd name="connsiteY48" fmla="*/ 368972 h 955271"/>
              <a:gd name="connsiteX49" fmla="*/ 2779510 w 5741575"/>
              <a:gd name="connsiteY49" fmla="*/ 361652 h 955271"/>
              <a:gd name="connsiteX50" fmla="*/ 2786278 w 5741575"/>
              <a:gd name="connsiteY50" fmla="*/ 359869 h 955271"/>
              <a:gd name="connsiteX51" fmla="*/ 2792101 w 5741575"/>
              <a:gd name="connsiteY51" fmla="*/ 365927 h 955271"/>
              <a:gd name="connsiteX52" fmla="*/ 2885545 w 5741575"/>
              <a:gd name="connsiteY52" fmla="*/ 372818 h 955271"/>
              <a:gd name="connsiteX53" fmla="*/ 3009558 w 5741575"/>
              <a:gd name="connsiteY53" fmla="*/ 370573 h 955271"/>
              <a:gd name="connsiteX54" fmla="*/ 3095010 w 5741575"/>
              <a:gd name="connsiteY54" fmla="*/ 332454 h 955271"/>
              <a:gd name="connsiteX55" fmla="*/ 3103742 w 5741575"/>
              <a:gd name="connsiteY55" fmla="*/ 337974 h 955271"/>
              <a:gd name="connsiteX56" fmla="*/ 3165093 w 5741575"/>
              <a:gd name="connsiteY56" fmla="*/ 329459 h 955271"/>
              <a:gd name="connsiteX57" fmla="*/ 3373785 w 5741575"/>
              <a:gd name="connsiteY57" fmla="*/ 255680 h 955271"/>
              <a:gd name="connsiteX58" fmla="*/ 3493851 w 5741575"/>
              <a:gd name="connsiteY58" fmla="*/ 240255 h 955271"/>
              <a:gd name="connsiteX59" fmla="*/ 3537470 w 5741575"/>
              <a:gd name="connsiteY59" fmla="*/ 241867 h 955271"/>
              <a:gd name="connsiteX60" fmla="*/ 3610489 w 5741575"/>
              <a:gd name="connsiteY60" fmla="*/ 244128 h 955271"/>
              <a:gd name="connsiteX61" fmla="*/ 3667539 w 5741575"/>
              <a:gd name="connsiteY61" fmla="*/ 263271 h 955271"/>
              <a:gd name="connsiteX62" fmla="*/ 3727614 w 5741575"/>
              <a:gd name="connsiteY62" fmla="*/ 258245 h 955271"/>
              <a:gd name="connsiteX63" fmla="*/ 3738369 w 5741575"/>
              <a:gd name="connsiteY63" fmla="*/ 234506 h 955271"/>
              <a:gd name="connsiteX64" fmla="*/ 3803670 w 5741575"/>
              <a:gd name="connsiteY64" fmla="*/ 236457 h 955271"/>
              <a:gd name="connsiteX65" fmla="*/ 3903080 w 5741575"/>
              <a:gd name="connsiteY65" fmla="*/ 241890 h 955271"/>
              <a:gd name="connsiteX66" fmla="*/ 4114838 w 5741575"/>
              <a:gd name="connsiteY66" fmla="*/ 238165 h 955271"/>
              <a:gd name="connsiteX67" fmla="*/ 4271023 w 5741575"/>
              <a:gd name="connsiteY67" fmla="*/ 241959 h 955271"/>
              <a:gd name="connsiteX68" fmla="*/ 4367397 w 5741575"/>
              <a:gd name="connsiteY68" fmla="*/ 271442 h 955271"/>
              <a:gd name="connsiteX69" fmla="*/ 4495366 w 5741575"/>
              <a:gd name="connsiteY69" fmla="*/ 271618 h 955271"/>
              <a:gd name="connsiteX70" fmla="*/ 4517347 w 5741575"/>
              <a:gd name="connsiteY70" fmla="*/ 275639 h 955271"/>
              <a:gd name="connsiteX71" fmla="*/ 4546116 w 5741575"/>
              <a:gd name="connsiteY71" fmla="*/ 268568 h 955271"/>
              <a:gd name="connsiteX72" fmla="*/ 4661259 w 5741575"/>
              <a:gd name="connsiteY72" fmla="*/ 238966 h 955271"/>
              <a:gd name="connsiteX73" fmla="*/ 4750403 w 5741575"/>
              <a:gd name="connsiteY73" fmla="*/ 204364 h 955271"/>
              <a:gd name="connsiteX74" fmla="*/ 4867614 w 5741575"/>
              <a:gd name="connsiteY74" fmla="*/ 208668 h 955271"/>
              <a:gd name="connsiteX75" fmla="*/ 4937036 w 5741575"/>
              <a:gd name="connsiteY75" fmla="*/ 195446 h 955271"/>
              <a:gd name="connsiteX76" fmla="*/ 5047626 w 5741575"/>
              <a:gd name="connsiteY76" fmla="*/ 149604 h 955271"/>
              <a:gd name="connsiteX77" fmla="*/ 5200247 w 5741575"/>
              <a:gd name="connsiteY77" fmla="*/ 142695 h 955271"/>
              <a:gd name="connsiteX78" fmla="*/ 5235691 w 5741575"/>
              <a:gd name="connsiteY78" fmla="*/ 173330 h 955271"/>
              <a:gd name="connsiteX79" fmla="*/ 5280133 w 5741575"/>
              <a:gd name="connsiteY79" fmla="*/ 189342 h 955271"/>
              <a:gd name="connsiteX80" fmla="*/ 5291963 w 5741575"/>
              <a:gd name="connsiteY80" fmla="*/ 139446 h 955271"/>
              <a:gd name="connsiteX81" fmla="*/ 5418472 w 5741575"/>
              <a:gd name="connsiteY81" fmla="*/ 89163 h 955271"/>
              <a:gd name="connsiteX82" fmla="*/ 5482354 w 5741575"/>
              <a:gd name="connsiteY82" fmla="*/ 69470 h 955271"/>
              <a:gd name="connsiteX83" fmla="*/ 5583280 w 5741575"/>
              <a:gd name="connsiteY83" fmla="*/ 49787 h 955271"/>
              <a:gd name="connsiteX84" fmla="*/ 5613766 w 5741575"/>
              <a:gd name="connsiteY84" fmla="*/ 41855 h 955271"/>
              <a:gd name="connsiteX85" fmla="*/ 5684952 w 5741575"/>
              <a:gd name="connsiteY85" fmla="*/ 26088 h 955271"/>
              <a:gd name="connsiteX86" fmla="*/ 5741575 w 5741575"/>
              <a:gd name="connsiteY86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10438 w 5741575"/>
              <a:gd name="connsiteY46" fmla="*/ 366958 h 955271"/>
              <a:gd name="connsiteX47" fmla="*/ 2722936 w 5741575"/>
              <a:gd name="connsiteY47" fmla="*/ 377633 h 955271"/>
              <a:gd name="connsiteX48" fmla="*/ 2777227 w 5741575"/>
              <a:gd name="connsiteY48" fmla="*/ 368972 h 955271"/>
              <a:gd name="connsiteX49" fmla="*/ 2779510 w 5741575"/>
              <a:gd name="connsiteY49" fmla="*/ 361652 h 955271"/>
              <a:gd name="connsiteX50" fmla="*/ 2786278 w 5741575"/>
              <a:gd name="connsiteY50" fmla="*/ 359869 h 955271"/>
              <a:gd name="connsiteX51" fmla="*/ 2792101 w 5741575"/>
              <a:gd name="connsiteY51" fmla="*/ 365927 h 955271"/>
              <a:gd name="connsiteX52" fmla="*/ 2885545 w 5741575"/>
              <a:gd name="connsiteY52" fmla="*/ 372818 h 955271"/>
              <a:gd name="connsiteX53" fmla="*/ 3009558 w 5741575"/>
              <a:gd name="connsiteY53" fmla="*/ 370573 h 955271"/>
              <a:gd name="connsiteX54" fmla="*/ 3095010 w 5741575"/>
              <a:gd name="connsiteY54" fmla="*/ 332454 h 955271"/>
              <a:gd name="connsiteX55" fmla="*/ 3103742 w 5741575"/>
              <a:gd name="connsiteY55" fmla="*/ 337974 h 955271"/>
              <a:gd name="connsiteX56" fmla="*/ 3165093 w 5741575"/>
              <a:gd name="connsiteY56" fmla="*/ 329459 h 955271"/>
              <a:gd name="connsiteX57" fmla="*/ 3373785 w 5741575"/>
              <a:gd name="connsiteY57" fmla="*/ 255680 h 955271"/>
              <a:gd name="connsiteX58" fmla="*/ 3493851 w 5741575"/>
              <a:gd name="connsiteY58" fmla="*/ 240255 h 955271"/>
              <a:gd name="connsiteX59" fmla="*/ 3537470 w 5741575"/>
              <a:gd name="connsiteY59" fmla="*/ 241867 h 955271"/>
              <a:gd name="connsiteX60" fmla="*/ 3610489 w 5741575"/>
              <a:gd name="connsiteY60" fmla="*/ 244128 h 955271"/>
              <a:gd name="connsiteX61" fmla="*/ 3667539 w 5741575"/>
              <a:gd name="connsiteY61" fmla="*/ 263271 h 955271"/>
              <a:gd name="connsiteX62" fmla="*/ 3727614 w 5741575"/>
              <a:gd name="connsiteY62" fmla="*/ 258245 h 955271"/>
              <a:gd name="connsiteX63" fmla="*/ 3738369 w 5741575"/>
              <a:gd name="connsiteY63" fmla="*/ 234506 h 955271"/>
              <a:gd name="connsiteX64" fmla="*/ 3803670 w 5741575"/>
              <a:gd name="connsiteY64" fmla="*/ 236457 h 955271"/>
              <a:gd name="connsiteX65" fmla="*/ 3903080 w 5741575"/>
              <a:gd name="connsiteY65" fmla="*/ 241890 h 955271"/>
              <a:gd name="connsiteX66" fmla="*/ 4114838 w 5741575"/>
              <a:gd name="connsiteY66" fmla="*/ 238165 h 955271"/>
              <a:gd name="connsiteX67" fmla="*/ 4271023 w 5741575"/>
              <a:gd name="connsiteY67" fmla="*/ 241959 h 955271"/>
              <a:gd name="connsiteX68" fmla="*/ 4367397 w 5741575"/>
              <a:gd name="connsiteY68" fmla="*/ 271442 h 955271"/>
              <a:gd name="connsiteX69" fmla="*/ 4495366 w 5741575"/>
              <a:gd name="connsiteY69" fmla="*/ 271618 h 955271"/>
              <a:gd name="connsiteX70" fmla="*/ 4517347 w 5741575"/>
              <a:gd name="connsiteY70" fmla="*/ 275639 h 955271"/>
              <a:gd name="connsiteX71" fmla="*/ 4546116 w 5741575"/>
              <a:gd name="connsiteY71" fmla="*/ 268568 h 955271"/>
              <a:gd name="connsiteX72" fmla="*/ 4661259 w 5741575"/>
              <a:gd name="connsiteY72" fmla="*/ 238966 h 955271"/>
              <a:gd name="connsiteX73" fmla="*/ 4750403 w 5741575"/>
              <a:gd name="connsiteY73" fmla="*/ 204364 h 955271"/>
              <a:gd name="connsiteX74" fmla="*/ 4867614 w 5741575"/>
              <a:gd name="connsiteY74" fmla="*/ 208668 h 955271"/>
              <a:gd name="connsiteX75" fmla="*/ 4937036 w 5741575"/>
              <a:gd name="connsiteY75" fmla="*/ 195446 h 955271"/>
              <a:gd name="connsiteX76" fmla="*/ 5047626 w 5741575"/>
              <a:gd name="connsiteY76" fmla="*/ 149604 h 955271"/>
              <a:gd name="connsiteX77" fmla="*/ 5200247 w 5741575"/>
              <a:gd name="connsiteY77" fmla="*/ 142695 h 955271"/>
              <a:gd name="connsiteX78" fmla="*/ 5235691 w 5741575"/>
              <a:gd name="connsiteY78" fmla="*/ 173330 h 955271"/>
              <a:gd name="connsiteX79" fmla="*/ 5280133 w 5741575"/>
              <a:gd name="connsiteY79" fmla="*/ 189342 h 955271"/>
              <a:gd name="connsiteX80" fmla="*/ 5291963 w 5741575"/>
              <a:gd name="connsiteY80" fmla="*/ 139446 h 955271"/>
              <a:gd name="connsiteX81" fmla="*/ 5418472 w 5741575"/>
              <a:gd name="connsiteY81" fmla="*/ 89163 h 955271"/>
              <a:gd name="connsiteX82" fmla="*/ 5482354 w 5741575"/>
              <a:gd name="connsiteY82" fmla="*/ 69470 h 955271"/>
              <a:gd name="connsiteX83" fmla="*/ 5583280 w 5741575"/>
              <a:gd name="connsiteY83" fmla="*/ 49787 h 955271"/>
              <a:gd name="connsiteX84" fmla="*/ 5613766 w 5741575"/>
              <a:gd name="connsiteY84" fmla="*/ 41855 h 955271"/>
              <a:gd name="connsiteX85" fmla="*/ 5684952 w 5741575"/>
              <a:gd name="connsiteY85" fmla="*/ 26088 h 955271"/>
              <a:gd name="connsiteX86" fmla="*/ 5741575 w 5741575"/>
              <a:gd name="connsiteY86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10438 w 5741575"/>
              <a:gd name="connsiteY46" fmla="*/ 366958 h 955271"/>
              <a:gd name="connsiteX47" fmla="*/ 2777227 w 5741575"/>
              <a:gd name="connsiteY47" fmla="*/ 368972 h 955271"/>
              <a:gd name="connsiteX48" fmla="*/ 2779510 w 5741575"/>
              <a:gd name="connsiteY48" fmla="*/ 361652 h 955271"/>
              <a:gd name="connsiteX49" fmla="*/ 2786278 w 5741575"/>
              <a:gd name="connsiteY49" fmla="*/ 359869 h 955271"/>
              <a:gd name="connsiteX50" fmla="*/ 2792101 w 5741575"/>
              <a:gd name="connsiteY50" fmla="*/ 365927 h 955271"/>
              <a:gd name="connsiteX51" fmla="*/ 2885545 w 5741575"/>
              <a:gd name="connsiteY51" fmla="*/ 372818 h 955271"/>
              <a:gd name="connsiteX52" fmla="*/ 3009558 w 5741575"/>
              <a:gd name="connsiteY52" fmla="*/ 370573 h 955271"/>
              <a:gd name="connsiteX53" fmla="*/ 3095010 w 5741575"/>
              <a:gd name="connsiteY53" fmla="*/ 332454 h 955271"/>
              <a:gd name="connsiteX54" fmla="*/ 3103742 w 5741575"/>
              <a:gd name="connsiteY54" fmla="*/ 337974 h 955271"/>
              <a:gd name="connsiteX55" fmla="*/ 3165093 w 5741575"/>
              <a:gd name="connsiteY55" fmla="*/ 329459 h 955271"/>
              <a:gd name="connsiteX56" fmla="*/ 3373785 w 5741575"/>
              <a:gd name="connsiteY56" fmla="*/ 255680 h 955271"/>
              <a:gd name="connsiteX57" fmla="*/ 3493851 w 5741575"/>
              <a:gd name="connsiteY57" fmla="*/ 240255 h 955271"/>
              <a:gd name="connsiteX58" fmla="*/ 3537470 w 5741575"/>
              <a:gd name="connsiteY58" fmla="*/ 241867 h 955271"/>
              <a:gd name="connsiteX59" fmla="*/ 3610489 w 5741575"/>
              <a:gd name="connsiteY59" fmla="*/ 244128 h 955271"/>
              <a:gd name="connsiteX60" fmla="*/ 3667539 w 5741575"/>
              <a:gd name="connsiteY60" fmla="*/ 263271 h 955271"/>
              <a:gd name="connsiteX61" fmla="*/ 3727614 w 5741575"/>
              <a:gd name="connsiteY61" fmla="*/ 258245 h 955271"/>
              <a:gd name="connsiteX62" fmla="*/ 3738369 w 5741575"/>
              <a:gd name="connsiteY62" fmla="*/ 234506 h 955271"/>
              <a:gd name="connsiteX63" fmla="*/ 3803670 w 5741575"/>
              <a:gd name="connsiteY63" fmla="*/ 236457 h 955271"/>
              <a:gd name="connsiteX64" fmla="*/ 3903080 w 5741575"/>
              <a:gd name="connsiteY64" fmla="*/ 241890 h 955271"/>
              <a:gd name="connsiteX65" fmla="*/ 4114838 w 5741575"/>
              <a:gd name="connsiteY65" fmla="*/ 238165 h 955271"/>
              <a:gd name="connsiteX66" fmla="*/ 4271023 w 5741575"/>
              <a:gd name="connsiteY66" fmla="*/ 241959 h 955271"/>
              <a:gd name="connsiteX67" fmla="*/ 4367397 w 5741575"/>
              <a:gd name="connsiteY67" fmla="*/ 271442 h 955271"/>
              <a:gd name="connsiteX68" fmla="*/ 4495366 w 5741575"/>
              <a:gd name="connsiteY68" fmla="*/ 271618 h 955271"/>
              <a:gd name="connsiteX69" fmla="*/ 4517347 w 5741575"/>
              <a:gd name="connsiteY69" fmla="*/ 275639 h 955271"/>
              <a:gd name="connsiteX70" fmla="*/ 4546116 w 5741575"/>
              <a:gd name="connsiteY70" fmla="*/ 268568 h 955271"/>
              <a:gd name="connsiteX71" fmla="*/ 4661259 w 5741575"/>
              <a:gd name="connsiteY71" fmla="*/ 238966 h 955271"/>
              <a:gd name="connsiteX72" fmla="*/ 4750403 w 5741575"/>
              <a:gd name="connsiteY72" fmla="*/ 204364 h 955271"/>
              <a:gd name="connsiteX73" fmla="*/ 4867614 w 5741575"/>
              <a:gd name="connsiteY73" fmla="*/ 208668 h 955271"/>
              <a:gd name="connsiteX74" fmla="*/ 4937036 w 5741575"/>
              <a:gd name="connsiteY74" fmla="*/ 195446 h 955271"/>
              <a:gd name="connsiteX75" fmla="*/ 5047626 w 5741575"/>
              <a:gd name="connsiteY75" fmla="*/ 149604 h 955271"/>
              <a:gd name="connsiteX76" fmla="*/ 5200247 w 5741575"/>
              <a:gd name="connsiteY76" fmla="*/ 142695 h 955271"/>
              <a:gd name="connsiteX77" fmla="*/ 5235691 w 5741575"/>
              <a:gd name="connsiteY77" fmla="*/ 173330 h 955271"/>
              <a:gd name="connsiteX78" fmla="*/ 5280133 w 5741575"/>
              <a:gd name="connsiteY78" fmla="*/ 189342 h 955271"/>
              <a:gd name="connsiteX79" fmla="*/ 5291963 w 5741575"/>
              <a:gd name="connsiteY79" fmla="*/ 139446 h 955271"/>
              <a:gd name="connsiteX80" fmla="*/ 5418472 w 5741575"/>
              <a:gd name="connsiteY80" fmla="*/ 89163 h 955271"/>
              <a:gd name="connsiteX81" fmla="*/ 5482354 w 5741575"/>
              <a:gd name="connsiteY81" fmla="*/ 69470 h 955271"/>
              <a:gd name="connsiteX82" fmla="*/ 5583280 w 5741575"/>
              <a:gd name="connsiteY82" fmla="*/ 49787 h 955271"/>
              <a:gd name="connsiteX83" fmla="*/ 5613766 w 5741575"/>
              <a:gd name="connsiteY83" fmla="*/ 41855 h 955271"/>
              <a:gd name="connsiteX84" fmla="*/ 5684952 w 5741575"/>
              <a:gd name="connsiteY84" fmla="*/ 26088 h 955271"/>
              <a:gd name="connsiteX85" fmla="*/ 5741575 w 5741575"/>
              <a:gd name="connsiteY85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10438 w 5741575"/>
              <a:gd name="connsiteY46" fmla="*/ 366958 h 955271"/>
              <a:gd name="connsiteX47" fmla="*/ 2711050 w 5741575"/>
              <a:gd name="connsiteY47" fmla="*/ 358572 h 955271"/>
              <a:gd name="connsiteX48" fmla="*/ 2777227 w 5741575"/>
              <a:gd name="connsiteY48" fmla="*/ 368972 h 955271"/>
              <a:gd name="connsiteX49" fmla="*/ 2779510 w 5741575"/>
              <a:gd name="connsiteY49" fmla="*/ 361652 h 955271"/>
              <a:gd name="connsiteX50" fmla="*/ 2786278 w 5741575"/>
              <a:gd name="connsiteY50" fmla="*/ 359869 h 955271"/>
              <a:gd name="connsiteX51" fmla="*/ 2792101 w 5741575"/>
              <a:gd name="connsiteY51" fmla="*/ 365927 h 955271"/>
              <a:gd name="connsiteX52" fmla="*/ 2885545 w 5741575"/>
              <a:gd name="connsiteY52" fmla="*/ 372818 h 955271"/>
              <a:gd name="connsiteX53" fmla="*/ 3009558 w 5741575"/>
              <a:gd name="connsiteY53" fmla="*/ 370573 h 955271"/>
              <a:gd name="connsiteX54" fmla="*/ 3095010 w 5741575"/>
              <a:gd name="connsiteY54" fmla="*/ 332454 h 955271"/>
              <a:gd name="connsiteX55" fmla="*/ 3103742 w 5741575"/>
              <a:gd name="connsiteY55" fmla="*/ 337974 h 955271"/>
              <a:gd name="connsiteX56" fmla="*/ 3165093 w 5741575"/>
              <a:gd name="connsiteY56" fmla="*/ 329459 h 955271"/>
              <a:gd name="connsiteX57" fmla="*/ 3373785 w 5741575"/>
              <a:gd name="connsiteY57" fmla="*/ 255680 h 955271"/>
              <a:gd name="connsiteX58" fmla="*/ 3493851 w 5741575"/>
              <a:gd name="connsiteY58" fmla="*/ 240255 h 955271"/>
              <a:gd name="connsiteX59" fmla="*/ 3537470 w 5741575"/>
              <a:gd name="connsiteY59" fmla="*/ 241867 h 955271"/>
              <a:gd name="connsiteX60" fmla="*/ 3610489 w 5741575"/>
              <a:gd name="connsiteY60" fmla="*/ 244128 h 955271"/>
              <a:gd name="connsiteX61" fmla="*/ 3667539 w 5741575"/>
              <a:gd name="connsiteY61" fmla="*/ 263271 h 955271"/>
              <a:gd name="connsiteX62" fmla="*/ 3727614 w 5741575"/>
              <a:gd name="connsiteY62" fmla="*/ 258245 h 955271"/>
              <a:gd name="connsiteX63" fmla="*/ 3738369 w 5741575"/>
              <a:gd name="connsiteY63" fmla="*/ 234506 h 955271"/>
              <a:gd name="connsiteX64" fmla="*/ 3803670 w 5741575"/>
              <a:gd name="connsiteY64" fmla="*/ 236457 h 955271"/>
              <a:gd name="connsiteX65" fmla="*/ 3903080 w 5741575"/>
              <a:gd name="connsiteY65" fmla="*/ 241890 h 955271"/>
              <a:gd name="connsiteX66" fmla="*/ 4114838 w 5741575"/>
              <a:gd name="connsiteY66" fmla="*/ 238165 h 955271"/>
              <a:gd name="connsiteX67" fmla="*/ 4271023 w 5741575"/>
              <a:gd name="connsiteY67" fmla="*/ 241959 h 955271"/>
              <a:gd name="connsiteX68" fmla="*/ 4367397 w 5741575"/>
              <a:gd name="connsiteY68" fmla="*/ 271442 h 955271"/>
              <a:gd name="connsiteX69" fmla="*/ 4495366 w 5741575"/>
              <a:gd name="connsiteY69" fmla="*/ 271618 h 955271"/>
              <a:gd name="connsiteX70" fmla="*/ 4517347 w 5741575"/>
              <a:gd name="connsiteY70" fmla="*/ 275639 h 955271"/>
              <a:gd name="connsiteX71" fmla="*/ 4546116 w 5741575"/>
              <a:gd name="connsiteY71" fmla="*/ 268568 h 955271"/>
              <a:gd name="connsiteX72" fmla="*/ 4661259 w 5741575"/>
              <a:gd name="connsiteY72" fmla="*/ 238966 h 955271"/>
              <a:gd name="connsiteX73" fmla="*/ 4750403 w 5741575"/>
              <a:gd name="connsiteY73" fmla="*/ 204364 h 955271"/>
              <a:gd name="connsiteX74" fmla="*/ 4867614 w 5741575"/>
              <a:gd name="connsiteY74" fmla="*/ 208668 h 955271"/>
              <a:gd name="connsiteX75" fmla="*/ 4937036 w 5741575"/>
              <a:gd name="connsiteY75" fmla="*/ 195446 h 955271"/>
              <a:gd name="connsiteX76" fmla="*/ 5047626 w 5741575"/>
              <a:gd name="connsiteY76" fmla="*/ 149604 h 955271"/>
              <a:gd name="connsiteX77" fmla="*/ 5200247 w 5741575"/>
              <a:gd name="connsiteY77" fmla="*/ 142695 h 955271"/>
              <a:gd name="connsiteX78" fmla="*/ 5235691 w 5741575"/>
              <a:gd name="connsiteY78" fmla="*/ 173330 h 955271"/>
              <a:gd name="connsiteX79" fmla="*/ 5280133 w 5741575"/>
              <a:gd name="connsiteY79" fmla="*/ 189342 h 955271"/>
              <a:gd name="connsiteX80" fmla="*/ 5291963 w 5741575"/>
              <a:gd name="connsiteY80" fmla="*/ 139446 h 955271"/>
              <a:gd name="connsiteX81" fmla="*/ 5418472 w 5741575"/>
              <a:gd name="connsiteY81" fmla="*/ 89163 h 955271"/>
              <a:gd name="connsiteX82" fmla="*/ 5482354 w 5741575"/>
              <a:gd name="connsiteY82" fmla="*/ 69470 h 955271"/>
              <a:gd name="connsiteX83" fmla="*/ 5583280 w 5741575"/>
              <a:gd name="connsiteY83" fmla="*/ 49787 h 955271"/>
              <a:gd name="connsiteX84" fmla="*/ 5613766 w 5741575"/>
              <a:gd name="connsiteY84" fmla="*/ 41855 h 955271"/>
              <a:gd name="connsiteX85" fmla="*/ 5684952 w 5741575"/>
              <a:gd name="connsiteY85" fmla="*/ 26088 h 955271"/>
              <a:gd name="connsiteX86" fmla="*/ 5741575 w 5741575"/>
              <a:gd name="connsiteY86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10438 w 5741575"/>
              <a:gd name="connsiteY46" fmla="*/ 366958 h 955271"/>
              <a:gd name="connsiteX47" fmla="*/ 2777227 w 5741575"/>
              <a:gd name="connsiteY47" fmla="*/ 368972 h 955271"/>
              <a:gd name="connsiteX48" fmla="*/ 2779510 w 5741575"/>
              <a:gd name="connsiteY48" fmla="*/ 361652 h 955271"/>
              <a:gd name="connsiteX49" fmla="*/ 2786278 w 5741575"/>
              <a:gd name="connsiteY49" fmla="*/ 359869 h 955271"/>
              <a:gd name="connsiteX50" fmla="*/ 2792101 w 5741575"/>
              <a:gd name="connsiteY50" fmla="*/ 365927 h 955271"/>
              <a:gd name="connsiteX51" fmla="*/ 2885545 w 5741575"/>
              <a:gd name="connsiteY51" fmla="*/ 372818 h 955271"/>
              <a:gd name="connsiteX52" fmla="*/ 3009558 w 5741575"/>
              <a:gd name="connsiteY52" fmla="*/ 370573 h 955271"/>
              <a:gd name="connsiteX53" fmla="*/ 3095010 w 5741575"/>
              <a:gd name="connsiteY53" fmla="*/ 332454 h 955271"/>
              <a:gd name="connsiteX54" fmla="*/ 3103742 w 5741575"/>
              <a:gd name="connsiteY54" fmla="*/ 337974 h 955271"/>
              <a:gd name="connsiteX55" fmla="*/ 3165093 w 5741575"/>
              <a:gd name="connsiteY55" fmla="*/ 329459 h 955271"/>
              <a:gd name="connsiteX56" fmla="*/ 3373785 w 5741575"/>
              <a:gd name="connsiteY56" fmla="*/ 255680 h 955271"/>
              <a:gd name="connsiteX57" fmla="*/ 3493851 w 5741575"/>
              <a:gd name="connsiteY57" fmla="*/ 240255 h 955271"/>
              <a:gd name="connsiteX58" fmla="*/ 3537470 w 5741575"/>
              <a:gd name="connsiteY58" fmla="*/ 241867 h 955271"/>
              <a:gd name="connsiteX59" fmla="*/ 3610489 w 5741575"/>
              <a:gd name="connsiteY59" fmla="*/ 244128 h 955271"/>
              <a:gd name="connsiteX60" fmla="*/ 3667539 w 5741575"/>
              <a:gd name="connsiteY60" fmla="*/ 263271 h 955271"/>
              <a:gd name="connsiteX61" fmla="*/ 3727614 w 5741575"/>
              <a:gd name="connsiteY61" fmla="*/ 258245 h 955271"/>
              <a:gd name="connsiteX62" fmla="*/ 3738369 w 5741575"/>
              <a:gd name="connsiteY62" fmla="*/ 234506 h 955271"/>
              <a:gd name="connsiteX63" fmla="*/ 3803670 w 5741575"/>
              <a:gd name="connsiteY63" fmla="*/ 236457 h 955271"/>
              <a:gd name="connsiteX64" fmla="*/ 3903080 w 5741575"/>
              <a:gd name="connsiteY64" fmla="*/ 241890 h 955271"/>
              <a:gd name="connsiteX65" fmla="*/ 4114838 w 5741575"/>
              <a:gd name="connsiteY65" fmla="*/ 238165 h 955271"/>
              <a:gd name="connsiteX66" fmla="*/ 4271023 w 5741575"/>
              <a:gd name="connsiteY66" fmla="*/ 241959 h 955271"/>
              <a:gd name="connsiteX67" fmla="*/ 4367397 w 5741575"/>
              <a:gd name="connsiteY67" fmla="*/ 271442 h 955271"/>
              <a:gd name="connsiteX68" fmla="*/ 4495366 w 5741575"/>
              <a:gd name="connsiteY68" fmla="*/ 271618 h 955271"/>
              <a:gd name="connsiteX69" fmla="*/ 4517347 w 5741575"/>
              <a:gd name="connsiteY69" fmla="*/ 275639 h 955271"/>
              <a:gd name="connsiteX70" fmla="*/ 4546116 w 5741575"/>
              <a:gd name="connsiteY70" fmla="*/ 268568 h 955271"/>
              <a:gd name="connsiteX71" fmla="*/ 4661259 w 5741575"/>
              <a:gd name="connsiteY71" fmla="*/ 238966 h 955271"/>
              <a:gd name="connsiteX72" fmla="*/ 4750403 w 5741575"/>
              <a:gd name="connsiteY72" fmla="*/ 204364 h 955271"/>
              <a:gd name="connsiteX73" fmla="*/ 4867614 w 5741575"/>
              <a:gd name="connsiteY73" fmla="*/ 208668 h 955271"/>
              <a:gd name="connsiteX74" fmla="*/ 4937036 w 5741575"/>
              <a:gd name="connsiteY74" fmla="*/ 195446 h 955271"/>
              <a:gd name="connsiteX75" fmla="*/ 5047626 w 5741575"/>
              <a:gd name="connsiteY75" fmla="*/ 149604 h 955271"/>
              <a:gd name="connsiteX76" fmla="*/ 5200247 w 5741575"/>
              <a:gd name="connsiteY76" fmla="*/ 142695 h 955271"/>
              <a:gd name="connsiteX77" fmla="*/ 5235691 w 5741575"/>
              <a:gd name="connsiteY77" fmla="*/ 173330 h 955271"/>
              <a:gd name="connsiteX78" fmla="*/ 5280133 w 5741575"/>
              <a:gd name="connsiteY78" fmla="*/ 189342 h 955271"/>
              <a:gd name="connsiteX79" fmla="*/ 5291963 w 5741575"/>
              <a:gd name="connsiteY79" fmla="*/ 139446 h 955271"/>
              <a:gd name="connsiteX80" fmla="*/ 5418472 w 5741575"/>
              <a:gd name="connsiteY80" fmla="*/ 89163 h 955271"/>
              <a:gd name="connsiteX81" fmla="*/ 5482354 w 5741575"/>
              <a:gd name="connsiteY81" fmla="*/ 69470 h 955271"/>
              <a:gd name="connsiteX82" fmla="*/ 5583280 w 5741575"/>
              <a:gd name="connsiteY82" fmla="*/ 49787 h 955271"/>
              <a:gd name="connsiteX83" fmla="*/ 5613766 w 5741575"/>
              <a:gd name="connsiteY83" fmla="*/ 41855 h 955271"/>
              <a:gd name="connsiteX84" fmla="*/ 5684952 w 5741575"/>
              <a:gd name="connsiteY84" fmla="*/ 26088 h 955271"/>
              <a:gd name="connsiteX85" fmla="*/ 5741575 w 5741575"/>
              <a:gd name="connsiteY85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77227 w 5741575"/>
              <a:gd name="connsiteY46" fmla="*/ 368972 h 955271"/>
              <a:gd name="connsiteX47" fmla="*/ 2779510 w 5741575"/>
              <a:gd name="connsiteY47" fmla="*/ 361652 h 955271"/>
              <a:gd name="connsiteX48" fmla="*/ 2786278 w 5741575"/>
              <a:gd name="connsiteY48" fmla="*/ 359869 h 955271"/>
              <a:gd name="connsiteX49" fmla="*/ 2792101 w 5741575"/>
              <a:gd name="connsiteY49" fmla="*/ 365927 h 955271"/>
              <a:gd name="connsiteX50" fmla="*/ 2885545 w 5741575"/>
              <a:gd name="connsiteY50" fmla="*/ 372818 h 955271"/>
              <a:gd name="connsiteX51" fmla="*/ 3009558 w 5741575"/>
              <a:gd name="connsiteY51" fmla="*/ 370573 h 955271"/>
              <a:gd name="connsiteX52" fmla="*/ 3095010 w 5741575"/>
              <a:gd name="connsiteY52" fmla="*/ 332454 h 955271"/>
              <a:gd name="connsiteX53" fmla="*/ 3103742 w 5741575"/>
              <a:gd name="connsiteY53" fmla="*/ 337974 h 955271"/>
              <a:gd name="connsiteX54" fmla="*/ 3165093 w 5741575"/>
              <a:gd name="connsiteY54" fmla="*/ 329459 h 955271"/>
              <a:gd name="connsiteX55" fmla="*/ 3373785 w 5741575"/>
              <a:gd name="connsiteY55" fmla="*/ 255680 h 955271"/>
              <a:gd name="connsiteX56" fmla="*/ 3493851 w 5741575"/>
              <a:gd name="connsiteY56" fmla="*/ 240255 h 955271"/>
              <a:gd name="connsiteX57" fmla="*/ 3537470 w 5741575"/>
              <a:gd name="connsiteY57" fmla="*/ 241867 h 955271"/>
              <a:gd name="connsiteX58" fmla="*/ 3610489 w 5741575"/>
              <a:gd name="connsiteY58" fmla="*/ 244128 h 955271"/>
              <a:gd name="connsiteX59" fmla="*/ 3667539 w 5741575"/>
              <a:gd name="connsiteY59" fmla="*/ 263271 h 955271"/>
              <a:gd name="connsiteX60" fmla="*/ 3727614 w 5741575"/>
              <a:gd name="connsiteY60" fmla="*/ 258245 h 955271"/>
              <a:gd name="connsiteX61" fmla="*/ 3738369 w 5741575"/>
              <a:gd name="connsiteY61" fmla="*/ 234506 h 955271"/>
              <a:gd name="connsiteX62" fmla="*/ 3803670 w 5741575"/>
              <a:gd name="connsiteY62" fmla="*/ 236457 h 955271"/>
              <a:gd name="connsiteX63" fmla="*/ 3903080 w 5741575"/>
              <a:gd name="connsiteY63" fmla="*/ 241890 h 955271"/>
              <a:gd name="connsiteX64" fmla="*/ 4114838 w 5741575"/>
              <a:gd name="connsiteY64" fmla="*/ 238165 h 955271"/>
              <a:gd name="connsiteX65" fmla="*/ 4271023 w 5741575"/>
              <a:gd name="connsiteY65" fmla="*/ 241959 h 955271"/>
              <a:gd name="connsiteX66" fmla="*/ 4367397 w 5741575"/>
              <a:gd name="connsiteY66" fmla="*/ 271442 h 955271"/>
              <a:gd name="connsiteX67" fmla="*/ 4495366 w 5741575"/>
              <a:gd name="connsiteY67" fmla="*/ 271618 h 955271"/>
              <a:gd name="connsiteX68" fmla="*/ 4517347 w 5741575"/>
              <a:gd name="connsiteY68" fmla="*/ 275639 h 955271"/>
              <a:gd name="connsiteX69" fmla="*/ 4546116 w 5741575"/>
              <a:gd name="connsiteY69" fmla="*/ 268568 h 955271"/>
              <a:gd name="connsiteX70" fmla="*/ 4661259 w 5741575"/>
              <a:gd name="connsiteY70" fmla="*/ 238966 h 955271"/>
              <a:gd name="connsiteX71" fmla="*/ 4750403 w 5741575"/>
              <a:gd name="connsiteY71" fmla="*/ 204364 h 955271"/>
              <a:gd name="connsiteX72" fmla="*/ 4867614 w 5741575"/>
              <a:gd name="connsiteY72" fmla="*/ 208668 h 955271"/>
              <a:gd name="connsiteX73" fmla="*/ 4937036 w 5741575"/>
              <a:gd name="connsiteY73" fmla="*/ 195446 h 955271"/>
              <a:gd name="connsiteX74" fmla="*/ 5047626 w 5741575"/>
              <a:gd name="connsiteY74" fmla="*/ 149604 h 955271"/>
              <a:gd name="connsiteX75" fmla="*/ 5200247 w 5741575"/>
              <a:gd name="connsiteY75" fmla="*/ 142695 h 955271"/>
              <a:gd name="connsiteX76" fmla="*/ 5235691 w 5741575"/>
              <a:gd name="connsiteY76" fmla="*/ 173330 h 955271"/>
              <a:gd name="connsiteX77" fmla="*/ 5280133 w 5741575"/>
              <a:gd name="connsiteY77" fmla="*/ 189342 h 955271"/>
              <a:gd name="connsiteX78" fmla="*/ 5291963 w 5741575"/>
              <a:gd name="connsiteY78" fmla="*/ 139446 h 955271"/>
              <a:gd name="connsiteX79" fmla="*/ 5418472 w 5741575"/>
              <a:gd name="connsiteY79" fmla="*/ 89163 h 955271"/>
              <a:gd name="connsiteX80" fmla="*/ 5482354 w 5741575"/>
              <a:gd name="connsiteY80" fmla="*/ 69470 h 955271"/>
              <a:gd name="connsiteX81" fmla="*/ 5583280 w 5741575"/>
              <a:gd name="connsiteY81" fmla="*/ 49787 h 955271"/>
              <a:gd name="connsiteX82" fmla="*/ 5613766 w 5741575"/>
              <a:gd name="connsiteY82" fmla="*/ 41855 h 955271"/>
              <a:gd name="connsiteX83" fmla="*/ 5684952 w 5741575"/>
              <a:gd name="connsiteY83" fmla="*/ 26088 h 955271"/>
              <a:gd name="connsiteX84" fmla="*/ 5741575 w 5741575"/>
              <a:gd name="connsiteY84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77227 w 5741575"/>
              <a:gd name="connsiteY46" fmla="*/ 368972 h 955271"/>
              <a:gd name="connsiteX47" fmla="*/ 2779510 w 5741575"/>
              <a:gd name="connsiteY47" fmla="*/ 361652 h 955271"/>
              <a:gd name="connsiteX48" fmla="*/ 2786278 w 5741575"/>
              <a:gd name="connsiteY48" fmla="*/ 359869 h 955271"/>
              <a:gd name="connsiteX49" fmla="*/ 2885545 w 5741575"/>
              <a:gd name="connsiteY49" fmla="*/ 372818 h 955271"/>
              <a:gd name="connsiteX50" fmla="*/ 3009558 w 5741575"/>
              <a:gd name="connsiteY50" fmla="*/ 370573 h 955271"/>
              <a:gd name="connsiteX51" fmla="*/ 3095010 w 5741575"/>
              <a:gd name="connsiteY51" fmla="*/ 332454 h 955271"/>
              <a:gd name="connsiteX52" fmla="*/ 3103742 w 5741575"/>
              <a:gd name="connsiteY52" fmla="*/ 337974 h 955271"/>
              <a:gd name="connsiteX53" fmla="*/ 3165093 w 5741575"/>
              <a:gd name="connsiteY53" fmla="*/ 329459 h 955271"/>
              <a:gd name="connsiteX54" fmla="*/ 3373785 w 5741575"/>
              <a:gd name="connsiteY54" fmla="*/ 255680 h 955271"/>
              <a:gd name="connsiteX55" fmla="*/ 3493851 w 5741575"/>
              <a:gd name="connsiteY55" fmla="*/ 240255 h 955271"/>
              <a:gd name="connsiteX56" fmla="*/ 3537470 w 5741575"/>
              <a:gd name="connsiteY56" fmla="*/ 241867 h 955271"/>
              <a:gd name="connsiteX57" fmla="*/ 3610489 w 5741575"/>
              <a:gd name="connsiteY57" fmla="*/ 244128 h 955271"/>
              <a:gd name="connsiteX58" fmla="*/ 3667539 w 5741575"/>
              <a:gd name="connsiteY58" fmla="*/ 263271 h 955271"/>
              <a:gd name="connsiteX59" fmla="*/ 3727614 w 5741575"/>
              <a:gd name="connsiteY59" fmla="*/ 258245 h 955271"/>
              <a:gd name="connsiteX60" fmla="*/ 3738369 w 5741575"/>
              <a:gd name="connsiteY60" fmla="*/ 234506 h 955271"/>
              <a:gd name="connsiteX61" fmla="*/ 3803670 w 5741575"/>
              <a:gd name="connsiteY61" fmla="*/ 236457 h 955271"/>
              <a:gd name="connsiteX62" fmla="*/ 3903080 w 5741575"/>
              <a:gd name="connsiteY62" fmla="*/ 241890 h 955271"/>
              <a:gd name="connsiteX63" fmla="*/ 4114838 w 5741575"/>
              <a:gd name="connsiteY63" fmla="*/ 238165 h 955271"/>
              <a:gd name="connsiteX64" fmla="*/ 4271023 w 5741575"/>
              <a:gd name="connsiteY64" fmla="*/ 241959 h 955271"/>
              <a:gd name="connsiteX65" fmla="*/ 4367397 w 5741575"/>
              <a:gd name="connsiteY65" fmla="*/ 271442 h 955271"/>
              <a:gd name="connsiteX66" fmla="*/ 4495366 w 5741575"/>
              <a:gd name="connsiteY66" fmla="*/ 271618 h 955271"/>
              <a:gd name="connsiteX67" fmla="*/ 4517347 w 5741575"/>
              <a:gd name="connsiteY67" fmla="*/ 275639 h 955271"/>
              <a:gd name="connsiteX68" fmla="*/ 4546116 w 5741575"/>
              <a:gd name="connsiteY68" fmla="*/ 268568 h 955271"/>
              <a:gd name="connsiteX69" fmla="*/ 4661259 w 5741575"/>
              <a:gd name="connsiteY69" fmla="*/ 238966 h 955271"/>
              <a:gd name="connsiteX70" fmla="*/ 4750403 w 5741575"/>
              <a:gd name="connsiteY70" fmla="*/ 204364 h 955271"/>
              <a:gd name="connsiteX71" fmla="*/ 4867614 w 5741575"/>
              <a:gd name="connsiteY71" fmla="*/ 208668 h 955271"/>
              <a:gd name="connsiteX72" fmla="*/ 4937036 w 5741575"/>
              <a:gd name="connsiteY72" fmla="*/ 195446 h 955271"/>
              <a:gd name="connsiteX73" fmla="*/ 5047626 w 5741575"/>
              <a:gd name="connsiteY73" fmla="*/ 149604 h 955271"/>
              <a:gd name="connsiteX74" fmla="*/ 5200247 w 5741575"/>
              <a:gd name="connsiteY74" fmla="*/ 142695 h 955271"/>
              <a:gd name="connsiteX75" fmla="*/ 5235691 w 5741575"/>
              <a:gd name="connsiteY75" fmla="*/ 173330 h 955271"/>
              <a:gd name="connsiteX76" fmla="*/ 5280133 w 5741575"/>
              <a:gd name="connsiteY76" fmla="*/ 189342 h 955271"/>
              <a:gd name="connsiteX77" fmla="*/ 5291963 w 5741575"/>
              <a:gd name="connsiteY77" fmla="*/ 139446 h 955271"/>
              <a:gd name="connsiteX78" fmla="*/ 5418472 w 5741575"/>
              <a:gd name="connsiteY78" fmla="*/ 89163 h 955271"/>
              <a:gd name="connsiteX79" fmla="*/ 5482354 w 5741575"/>
              <a:gd name="connsiteY79" fmla="*/ 69470 h 955271"/>
              <a:gd name="connsiteX80" fmla="*/ 5583280 w 5741575"/>
              <a:gd name="connsiteY80" fmla="*/ 49787 h 955271"/>
              <a:gd name="connsiteX81" fmla="*/ 5613766 w 5741575"/>
              <a:gd name="connsiteY81" fmla="*/ 41855 h 955271"/>
              <a:gd name="connsiteX82" fmla="*/ 5684952 w 5741575"/>
              <a:gd name="connsiteY82" fmla="*/ 26088 h 955271"/>
              <a:gd name="connsiteX83" fmla="*/ 5741575 w 5741575"/>
              <a:gd name="connsiteY83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77227 w 5741575"/>
              <a:gd name="connsiteY46" fmla="*/ 368972 h 955271"/>
              <a:gd name="connsiteX47" fmla="*/ 2779510 w 5741575"/>
              <a:gd name="connsiteY47" fmla="*/ 361652 h 955271"/>
              <a:gd name="connsiteX48" fmla="*/ 2885545 w 5741575"/>
              <a:gd name="connsiteY48" fmla="*/ 372818 h 955271"/>
              <a:gd name="connsiteX49" fmla="*/ 3009558 w 5741575"/>
              <a:gd name="connsiteY49" fmla="*/ 370573 h 955271"/>
              <a:gd name="connsiteX50" fmla="*/ 3095010 w 5741575"/>
              <a:gd name="connsiteY50" fmla="*/ 332454 h 955271"/>
              <a:gd name="connsiteX51" fmla="*/ 3103742 w 5741575"/>
              <a:gd name="connsiteY51" fmla="*/ 337974 h 955271"/>
              <a:gd name="connsiteX52" fmla="*/ 3165093 w 5741575"/>
              <a:gd name="connsiteY52" fmla="*/ 329459 h 955271"/>
              <a:gd name="connsiteX53" fmla="*/ 3373785 w 5741575"/>
              <a:gd name="connsiteY53" fmla="*/ 255680 h 955271"/>
              <a:gd name="connsiteX54" fmla="*/ 3493851 w 5741575"/>
              <a:gd name="connsiteY54" fmla="*/ 240255 h 955271"/>
              <a:gd name="connsiteX55" fmla="*/ 3537470 w 5741575"/>
              <a:gd name="connsiteY55" fmla="*/ 241867 h 955271"/>
              <a:gd name="connsiteX56" fmla="*/ 3610489 w 5741575"/>
              <a:gd name="connsiteY56" fmla="*/ 244128 h 955271"/>
              <a:gd name="connsiteX57" fmla="*/ 3667539 w 5741575"/>
              <a:gd name="connsiteY57" fmla="*/ 263271 h 955271"/>
              <a:gd name="connsiteX58" fmla="*/ 3727614 w 5741575"/>
              <a:gd name="connsiteY58" fmla="*/ 258245 h 955271"/>
              <a:gd name="connsiteX59" fmla="*/ 3738369 w 5741575"/>
              <a:gd name="connsiteY59" fmla="*/ 234506 h 955271"/>
              <a:gd name="connsiteX60" fmla="*/ 3803670 w 5741575"/>
              <a:gd name="connsiteY60" fmla="*/ 236457 h 955271"/>
              <a:gd name="connsiteX61" fmla="*/ 3903080 w 5741575"/>
              <a:gd name="connsiteY61" fmla="*/ 241890 h 955271"/>
              <a:gd name="connsiteX62" fmla="*/ 4114838 w 5741575"/>
              <a:gd name="connsiteY62" fmla="*/ 238165 h 955271"/>
              <a:gd name="connsiteX63" fmla="*/ 4271023 w 5741575"/>
              <a:gd name="connsiteY63" fmla="*/ 241959 h 955271"/>
              <a:gd name="connsiteX64" fmla="*/ 4367397 w 5741575"/>
              <a:gd name="connsiteY64" fmla="*/ 271442 h 955271"/>
              <a:gd name="connsiteX65" fmla="*/ 4495366 w 5741575"/>
              <a:gd name="connsiteY65" fmla="*/ 271618 h 955271"/>
              <a:gd name="connsiteX66" fmla="*/ 4517347 w 5741575"/>
              <a:gd name="connsiteY66" fmla="*/ 275639 h 955271"/>
              <a:gd name="connsiteX67" fmla="*/ 4546116 w 5741575"/>
              <a:gd name="connsiteY67" fmla="*/ 268568 h 955271"/>
              <a:gd name="connsiteX68" fmla="*/ 4661259 w 5741575"/>
              <a:gd name="connsiteY68" fmla="*/ 238966 h 955271"/>
              <a:gd name="connsiteX69" fmla="*/ 4750403 w 5741575"/>
              <a:gd name="connsiteY69" fmla="*/ 204364 h 955271"/>
              <a:gd name="connsiteX70" fmla="*/ 4867614 w 5741575"/>
              <a:gd name="connsiteY70" fmla="*/ 208668 h 955271"/>
              <a:gd name="connsiteX71" fmla="*/ 4937036 w 5741575"/>
              <a:gd name="connsiteY71" fmla="*/ 195446 h 955271"/>
              <a:gd name="connsiteX72" fmla="*/ 5047626 w 5741575"/>
              <a:gd name="connsiteY72" fmla="*/ 149604 h 955271"/>
              <a:gd name="connsiteX73" fmla="*/ 5200247 w 5741575"/>
              <a:gd name="connsiteY73" fmla="*/ 142695 h 955271"/>
              <a:gd name="connsiteX74" fmla="*/ 5235691 w 5741575"/>
              <a:gd name="connsiteY74" fmla="*/ 173330 h 955271"/>
              <a:gd name="connsiteX75" fmla="*/ 5280133 w 5741575"/>
              <a:gd name="connsiteY75" fmla="*/ 189342 h 955271"/>
              <a:gd name="connsiteX76" fmla="*/ 5291963 w 5741575"/>
              <a:gd name="connsiteY76" fmla="*/ 139446 h 955271"/>
              <a:gd name="connsiteX77" fmla="*/ 5418472 w 5741575"/>
              <a:gd name="connsiteY77" fmla="*/ 89163 h 955271"/>
              <a:gd name="connsiteX78" fmla="*/ 5482354 w 5741575"/>
              <a:gd name="connsiteY78" fmla="*/ 69470 h 955271"/>
              <a:gd name="connsiteX79" fmla="*/ 5583280 w 5741575"/>
              <a:gd name="connsiteY79" fmla="*/ 49787 h 955271"/>
              <a:gd name="connsiteX80" fmla="*/ 5613766 w 5741575"/>
              <a:gd name="connsiteY80" fmla="*/ 41855 h 955271"/>
              <a:gd name="connsiteX81" fmla="*/ 5684952 w 5741575"/>
              <a:gd name="connsiteY81" fmla="*/ 26088 h 955271"/>
              <a:gd name="connsiteX82" fmla="*/ 5741575 w 5741575"/>
              <a:gd name="connsiteY82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11054 w 5741575"/>
              <a:gd name="connsiteY45" fmla="*/ 360597 h 955271"/>
              <a:gd name="connsiteX46" fmla="*/ 2777227 w 5741575"/>
              <a:gd name="connsiteY46" fmla="*/ 368972 h 955271"/>
              <a:gd name="connsiteX47" fmla="*/ 2824768 w 5741575"/>
              <a:gd name="connsiteY47" fmla="*/ 361652 h 955271"/>
              <a:gd name="connsiteX48" fmla="*/ 2885545 w 5741575"/>
              <a:gd name="connsiteY48" fmla="*/ 372818 h 955271"/>
              <a:gd name="connsiteX49" fmla="*/ 3009558 w 5741575"/>
              <a:gd name="connsiteY49" fmla="*/ 370573 h 955271"/>
              <a:gd name="connsiteX50" fmla="*/ 3095010 w 5741575"/>
              <a:gd name="connsiteY50" fmla="*/ 332454 h 955271"/>
              <a:gd name="connsiteX51" fmla="*/ 3103742 w 5741575"/>
              <a:gd name="connsiteY51" fmla="*/ 337974 h 955271"/>
              <a:gd name="connsiteX52" fmla="*/ 3165093 w 5741575"/>
              <a:gd name="connsiteY52" fmla="*/ 329459 h 955271"/>
              <a:gd name="connsiteX53" fmla="*/ 3373785 w 5741575"/>
              <a:gd name="connsiteY53" fmla="*/ 255680 h 955271"/>
              <a:gd name="connsiteX54" fmla="*/ 3493851 w 5741575"/>
              <a:gd name="connsiteY54" fmla="*/ 240255 h 955271"/>
              <a:gd name="connsiteX55" fmla="*/ 3537470 w 5741575"/>
              <a:gd name="connsiteY55" fmla="*/ 241867 h 955271"/>
              <a:gd name="connsiteX56" fmla="*/ 3610489 w 5741575"/>
              <a:gd name="connsiteY56" fmla="*/ 244128 h 955271"/>
              <a:gd name="connsiteX57" fmla="*/ 3667539 w 5741575"/>
              <a:gd name="connsiteY57" fmla="*/ 263271 h 955271"/>
              <a:gd name="connsiteX58" fmla="*/ 3727614 w 5741575"/>
              <a:gd name="connsiteY58" fmla="*/ 258245 h 955271"/>
              <a:gd name="connsiteX59" fmla="*/ 3738369 w 5741575"/>
              <a:gd name="connsiteY59" fmla="*/ 234506 h 955271"/>
              <a:gd name="connsiteX60" fmla="*/ 3803670 w 5741575"/>
              <a:gd name="connsiteY60" fmla="*/ 236457 h 955271"/>
              <a:gd name="connsiteX61" fmla="*/ 3903080 w 5741575"/>
              <a:gd name="connsiteY61" fmla="*/ 241890 h 955271"/>
              <a:gd name="connsiteX62" fmla="*/ 4114838 w 5741575"/>
              <a:gd name="connsiteY62" fmla="*/ 238165 h 955271"/>
              <a:gd name="connsiteX63" fmla="*/ 4271023 w 5741575"/>
              <a:gd name="connsiteY63" fmla="*/ 241959 h 955271"/>
              <a:gd name="connsiteX64" fmla="*/ 4367397 w 5741575"/>
              <a:gd name="connsiteY64" fmla="*/ 271442 h 955271"/>
              <a:gd name="connsiteX65" fmla="*/ 4495366 w 5741575"/>
              <a:gd name="connsiteY65" fmla="*/ 271618 h 955271"/>
              <a:gd name="connsiteX66" fmla="*/ 4517347 w 5741575"/>
              <a:gd name="connsiteY66" fmla="*/ 275639 h 955271"/>
              <a:gd name="connsiteX67" fmla="*/ 4546116 w 5741575"/>
              <a:gd name="connsiteY67" fmla="*/ 268568 h 955271"/>
              <a:gd name="connsiteX68" fmla="*/ 4661259 w 5741575"/>
              <a:gd name="connsiteY68" fmla="*/ 238966 h 955271"/>
              <a:gd name="connsiteX69" fmla="*/ 4750403 w 5741575"/>
              <a:gd name="connsiteY69" fmla="*/ 204364 h 955271"/>
              <a:gd name="connsiteX70" fmla="*/ 4867614 w 5741575"/>
              <a:gd name="connsiteY70" fmla="*/ 208668 h 955271"/>
              <a:gd name="connsiteX71" fmla="*/ 4937036 w 5741575"/>
              <a:gd name="connsiteY71" fmla="*/ 195446 h 955271"/>
              <a:gd name="connsiteX72" fmla="*/ 5047626 w 5741575"/>
              <a:gd name="connsiteY72" fmla="*/ 149604 h 955271"/>
              <a:gd name="connsiteX73" fmla="*/ 5200247 w 5741575"/>
              <a:gd name="connsiteY73" fmla="*/ 142695 h 955271"/>
              <a:gd name="connsiteX74" fmla="*/ 5235691 w 5741575"/>
              <a:gd name="connsiteY74" fmla="*/ 173330 h 955271"/>
              <a:gd name="connsiteX75" fmla="*/ 5280133 w 5741575"/>
              <a:gd name="connsiteY75" fmla="*/ 189342 h 955271"/>
              <a:gd name="connsiteX76" fmla="*/ 5291963 w 5741575"/>
              <a:gd name="connsiteY76" fmla="*/ 139446 h 955271"/>
              <a:gd name="connsiteX77" fmla="*/ 5418472 w 5741575"/>
              <a:gd name="connsiteY77" fmla="*/ 89163 h 955271"/>
              <a:gd name="connsiteX78" fmla="*/ 5482354 w 5741575"/>
              <a:gd name="connsiteY78" fmla="*/ 69470 h 955271"/>
              <a:gd name="connsiteX79" fmla="*/ 5583280 w 5741575"/>
              <a:gd name="connsiteY79" fmla="*/ 49787 h 955271"/>
              <a:gd name="connsiteX80" fmla="*/ 5613766 w 5741575"/>
              <a:gd name="connsiteY80" fmla="*/ 41855 h 955271"/>
              <a:gd name="connsiteX81" fmla="*/ 5684952 w 5741575"/>
              <a:gd name="connsiteY81" fmla="*/ 26088 h 955271"/>
              <a:gd name="connsiteX82" fmla="*/ 5741575 w 5741575"/>
              <a:gd name="connsiteY82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01547 w 5741575"/>
              <a:gd name="connsiteY44" fmla="*/ 361545 h 955271"/>
              <a:gd name="connsiteX45" fmla="*/ 2777227 w 5741575"/>
              <a:gd name="connsiteY45" fmla="*/ 368972 h 955271"/>
              <a:gd name="connsiteX46" fmla="*/ 2824768 w 5741575"/>
              <a:gd name="connsiteY46" fmla="*/ 361652 h 955271"/>
              <a:gd name="connsiteX47" fmla="*/ 2885545 w 5741575"/>
              <a:gd name="connsiteY47" fmla="*/ 372818 h 955271"/>
              <a:gd name="connsiteX48" fmla="*/ 3009558 w 5741575"/>
              <a:gd name="connsiteY48" fmla="*/ 370573 h 955271"/>
              <a:gd name="connsiteX49" fmla="*/ 3095010 w 5741575"/>
              <a:gd name="connsiteY49" fmla="*/ 332454 h 955271"/>
              <a:gd name="connsiteX50" fmla="*/ 3103742 w 5741575"/>
              <a:gd name="connsiteY50" fmla="*/ 337974 h 955271"/>
              <a:gd name="connsiteX51" fmla="*/ 3165093 w 5741575"/>
              <a:gd name="connsiteY51" fmla="*/ 329459 h 955271"/>
              <a:gd name="connsiteX52" fmla="*/ 3373785 w 5741575"/>
              <a:gd name="connsiteY52" fmla="*/ 255680 h 955271"/>
              <a:gd name="connsiteX53" fmla="*/ 3493851 w 5741575"/>
              <a:gd name="connsiteY53" fmla="*/ 240255 h 955271"/>
              <a:gd name="connsiteX54" fmla="*/ 3537470 w 5741575"/>
              <a:gd name="connsiteY54" fmla="*/ 241867 h 955271"/>
              <a:gd name="connsiteX55" fmla="*/ 3610489 w 5741575"/>
              <a:gd name="connsiteY55" fmla="*/ 244128 h 955271"/>
              <a:gd name="connsiteX56" fmla="*/ 3667539 w 5741575"/>
              <a:gd name="connsiteY56" fmla="*/ 263271 h 955271"/>
              <a:gd name="connsiteX57" fmla="*/ 3727614 w 5741575"/>
              <a:gd name="connsiteY57" fmla="*/ 258245 h 955271"/>
              <a:gd name="connsiteX58" fmla="*/ 3738369 w 5741575"/>
              <a:gd name="connsiteY58" fmla="*/ 234506 h 955271"/>
              <a:gd name="connsiteX59" fmla="*/ 3803670 w 5741575"/>
              <a:gd name="connsiteY59" fmla="*/ 236457 h 955271"/>
              <a:gd name="connsiteX60" fmla="*/ 3903080 w 5741575"/>
              <a:gd name="connsiteY60" fmla="*/ 241890 h 955271"/>
              <a:gd name="connsiteX61" fmla="*/ 4114838 w 5741575"/>
              <a:gd name="connsiteY61" fmla="*/ 238165 h 955271"/>
              <a:gd name="connsiteX62" fmla="*/ 4271023 w 5741575"/>
              <a:gd name="connsiteY62" fmla="*/ 241959 h 955271"/>
              <a:gd name="connsiteX63" fmla="*/ 4367397 w 5741575"/>
              <a:gd name="connsiteY63" fmla="*/ 271442 h 955271"/>
              <a:gd name="connsiteX64" fmla="*/ 4495366 w 5741575"/>
              <a:gd name="connsiteY64" fmla="*/ 271618 h 955271"/>
              <a:gd name="connsiteX65" fmla="*/ 4517347 w 5741575"/>
              <a:gd name="connsiteY65" fmla="*/ 275639 h 955271"/>
              <a:gd name="connsiteX66" fmla="*/ 4546116 w 5741575"/>
              <a:gd name="connsiteY66" fmla="*/ 268568 h 955271"/>
              <a:gd name="connsiteX67" fmla="*/ 4661259 w 5741575"/>
              <a:gd name="connsiteY67" fmla="*/ 238966 h 955271"/>
              <a:gd name="connsiteX68" fmla="*/ 4750403 w 5741575"/>
              <a:gd name="connsiteY68" fmla="*/ 204364 h 955271"/>
              <a:gd name="connsiteX69" fmla="*/ 4867614 w 5741575"/>
              <a:gd name="connsiteY69" fmla="*/ 208668 h 955271"/>
              <a:gd name="connsiteX70" fmla="*/ 4937036 w 5741575"/>
              <a:gd name="connsiteY70" fmla="*/ 195446 h 955271"/>
              <a:gd name="connsiteX71" fmla="*/ 5047626 w 5741575"/>
              <a:gd name="connsiteY71" fmla="*/ 149604 h 955271"/>
              <a:gd name="connsiteX72" fmla="*/ 5200247 w 5741575"/>
              <a:gd name="connsiteY72" fmla="*/ 142695 h 955271"/>
              <a:gd name="connsiteX73" fmla="*/ 5235691 w 5741575"/>
              <a:gd name="connsiteY73" fmla="*/ 173330 h 955271"/>
              <a:gd name="connsiteX74" fmla="*/ 5280133 w 5741575"/>
              <a:gd name="connsiteY74" fmla="*/ 189342 h 955271"/>
              <a:gd name="connsiteX75" fmla="*/ 5291963 w 5741575"/>
              <a:gd name="connsiteY75" fmla="*/ 139446 h 955271"/>
              <a:gd name="connsiteX76" fmla="*/ 5418472 w 5741575"/>
              <a:gd name="connsiteY76" fmla="*/ 89163 h 955271"/>
              <a:gd name="connsiteX77" fmla="*/ 5482354 w 5741575"/>
              <a:gd name="connsiteY77" fmla="*/ 69470 h 955271"/>
              <a:gd name="connsiteX78" fmla="*/ 5583280 w 5741575"/>
              <a:gd name="connsiteY78" fmla="*/ 49787 h 955271"/>
              <a:gd name="connsiteX79" fmla="*/ 5613766 w 5741575"/>
              <a:gd name="connsiteY79" fmla="*/ 41855 h 955271"/>
              <a:gd name="connsiteX80" fmla="*/ 5684952 w 5741575"/>
              <a:gd name="connsiteY80" fmla="*/ 26088 h 955271"/>
              <a:gd name="connsiteX81" fmla="*/ 5741575 w 5741575"/>
              <a:gd name="connsiteY8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31718 w 5741575"/>
              <a:gd name="connsiteY44" fmla="*/ 361545 h 955271"/>
              <a:gd name="connsiteX45" fmla="*/ 2777227 w 5741575"/>
              <a:gd name="connsiteY45" fmla="*/ 368972 h 955271"/>
              <a:gd name="connsiteX46" fmla="*/ 2824768 w 5741575"/>
              <a:gd name="connsiteY46" fmla="*/ 361652 h 955271"/>
              <a:gd name="connsiteX47" fmla="*/ 2885545 w 5741575"/>
              <a:gd name="connsiteY47" fmla="*/ 372818 h 955271"/>
              <a:gd name="connsiteX48" fmla="*/ 3009558 w 5741575"/>
              <a:gd name="connsiteY48" fmla="*/ 370573 h 955271"/>
              <a:gd name="connsiteX49" fmla="*/ 3095010 w 5741575"/>
              <a:gd name="connsiteY49" fmla="*/ 332454 h 955271"/>
              <a:gd name="connsiteX50" fmla="*/ 3103742 w 5741575"/>
              <a:gd name="connsiteY50" fmla="*/ 337974 h 955271"/>
              <a:gd name="connsiteX51" fmla="*/ 3165093 w 5741575"/>
              <a:gd name="connsiteY51" fmla="*/ 329459 h 955271"/>
              <a:gd name="connsiteX52" fmla="*/ 3373785 w 5741575"/>
              <a:gd name="connsiteY52" fmla="*/ 255680 h 955271"/>
              <a:gd name="connsiteX53" fmla="*/ 3493851 w 5741575"/>
              <a:gd name="connsiteY53" fmla="*/ 240255 h 955271"/>
              <a:gd name="connsiteX54" fmla="*/ 3537470 w 5741575"/>
              <a:gd name="connsiteY54" fmla="*/ 241867 h 955271"/>
              <a:gd name="connsiteX55" fmla="*/ 3610489 w 5741575"/>
              <a:gd name="connsiteY55" fmla="*/ 244128 h 955271"/>
              <a:gd name="connsiteX56" fmla="*/ 3667539 w 5741575"/>
              <a:gd name="connsiteY56" fmla="*/ 263271 h 955271"/>
              <a:gd name="connsiteX57" fmla="*/ 3727614 w 5741575"/>
              <a:gd name="connsiteY57" fmla="*/ 258245 h 955271"/>
              <a:gd name="connsiteX58" fmla="*/ 3738369 w 5741575"/>
              <a:gd name="connsiteY58" fmla="*/ 234506 h 955271"/>
              <a:gd name="connsiteX59" fmla="*/ 3803670 w 5741575"/>
              <a:gd name="connsiteY59" fmla="*/ 236457 h 955271"/>
              <a:gd name="connsiteX60" fmla="*/ 3903080 w 5741575"/>
              <a:gd name="connsiteY60" fmla="*/ 241890 h 955271"/>
              <a:gd name="connsiteX61" fmla="*/ 4114838 w 5741575"/>
              <a:gd name="connsiteY61" fmla="*/ 238165 h 955271"/>
              <a:gd name="connsiteX62" fmla="*/ 4271023 w 5741575"/>
              <a:gd name="connsiteY62" fmla="*/ 241959 h 955271"/>
              <a:gd name="connsiteX63" fmla="*/ 4367397 w 5741575"/>
              <a:gd name="connsiteY63" fmla="*/ 271442 h 955271"/>
              <a:gd name="connsiteX64" fmla="*/ 4495366 w 5741575"/>
              <a:gd name="connsiteY64" fmla="*/ 271618 h 955271"/>
              <a:gd name="connsiteX65" fmla="*/ 4517347 w 5741575"/>
              <a:gd name="connsiteY65" fmla="*/ 275639 h 955271"/>
              <a:gd name="connsiteX66" fmla="*/ 4546116 w 5741575"/>
              <a:gd name="connsiteY66" fmla="*/ 268568 h 955271"/>
              <a:gd name="connsiteX67" fmla="*/ 4661259 w 5741575"/>
              <a:gd name="connsiteY67" fmla="*/ 238966 h 955271"/>
              <a:gd name="connsiteX68" fmla="*/ 4750403 w 5741575"/>
              <a:gd name="connsiteY68" fmla="*/ 204364 h 955271"/>
              <a:gd name="connsiteX69" fmla="*/ 4867614 w 5741575"/>
              <a:gd name="connsiteY69" fmla="*/ 208668 h 955271"/>
              <a:gd name="connsiteX70" fmla="*/ 4937036 w 5741575"/>
              <a:gd name="connsiteY70" fmla="*/ 195446 h 955271"/>
              <a:gd name="connsiteX71" fmla="*/ 5047626 w 5741575"/>
              <a:gd name="connsiteY71" fmla="*/ 149604 h 955271"/>
              <a:gd name="connsiteX72" fmla="*/ 5200247 w 5741575"/>
              <a:gd name="connsiteY72" fmla="*/ 142695 h 955271"/>
              <a:gd name="connsiteX73" fmla="*/ 5235691 w 5741575"/>
              <a:gd name="connsiteY73" fmla="*/ 173330 h 955271"/>
              <a:gd name="connsiteX74" fmla="*/ 5280133 w 5741575"/>
              <a:gd name="connsiteY74" fmla="*/ 189342 h 955271"/>
              <a:gd name="connsiteX75" fmla="*/ 5291963 w 5741575"/>
              <a:gd name="connsiteY75" fmla="*/ 139446 h 955271"/>
              <a:gd name="connsiteX76" fmla="*/ 5418472 w 5741575"/>
              <a:gd name="connsiteY76" fmla="*/ 89163 h 955271"/>
              <a:gd name="connsiteX77" fmla="*/ 5482354 w 5741575"/>
              <a:gd name="connsiteY77" fmla="*/ 69470 h 955271"/>
              <a:gd name="connsiteX78" fmla="*/ 5583280 w 5741575"/>
              <a:gd name="connsiteY78" fmla="*/ 49787 h 955271"/>
              <a:gd name="connsiteX79" fmla="*/ 5613766 w 5741575"/>
              <a:gd name="connsiteY79" fmla="*/ 41855 h 955271"/>
              <a:gd name="connsiteX80" fmla="*/ 5684952 w 5741575"/>
              <a:gd name="connsiteY80" fmla="*/ 26088 h 955271"/>
              <a:gd name="connsiteX81" fmla="*/ 5741575 w 5741575"/>
              <a:gd name="connsiteY81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31718 w 5741575"/>
              <a:gd name="connsiteY44" fmla="*/ 361545 h 955271"/>
              <a:gd name="connsiteX45" fmla="*/ 2777227 w 5741575"/>
              <a:gd name="connsiteY45" fmla="*/ 368972 h 955271"/>
              <a:gd name="connsiteX46" fmla="*/ 2824768 w 5741575"/>
              <a:gd name="connsiteY46" fmla="*/ 361652 h 955271"/>
              <a:gd name="connsiteX47" fmla="*/ 2885545 w 5741575"/>
              <a:gd name="connsiteY47" fmla="*/ 372818 h 955271"/>
              <a:gd name="connsiteX48" fmla="*/ 3009558 w 5741575"/>
              <a:gd name="connsiteY48" fmla="*/ 370573 h 955271"/>
              <a:gd name="connsiteX49" fmla="*/ 3095010 w 5741575"/>
              <a:gd name="connsiteY49" fmla="*/ 332454 h 955271"/>
              <a:gd name="connsiteX50" fmla="*/ 3103742 w 5741575"/>
              <a:gd name="connsiteY50" fmla="*/ 337974 h 955271"/>
              <a:gd name="connsiteX51" fmla="*/ 3165093 w 5741575"/>
              <a:gd name="connsiteY51" fmla="*/ 329459 h 955271"/>
              <a:gd name="connsiteX52" fmla="*/ 3373785 w 5741575"/>
              <a:gd name="connsiteY52" fmla="*/ 255680 h 955271"/>
              <a:gd name="connsiteX53" fmla="*/ 3493851 w 5741575"/>
              <a:gd name="connsiteY53" fmla="*/ 240255 h 955271"/>
              <a:gd name="connsiteX54" fmla="*/ 3537470 w 5741575"/>
              <a:gd name="connsiteY54" fmla="*/ 241867 h 955271"/>
              <a:gd name="connsiteX55" fmla="*/ 3610489 w 5741575"/>
              <a:gd name="connsiteY55" fmla="*/ 244128 h 955271"/>
              <a:gd name="connsiteX56" fmla="*/ 3667539 w 5741575"/>
              <a:gd name="connsiteY56" fmla="*/ 263271 h 955271"/>
              <a:gd name="connsiteX57" fmla="*/ 3727614 w 5741575"/>
              <a:gd name="connsiteY57" fmla="*/ 258245 h 955271"/>
              <a:gd name="connsiteX58" fmla="*/ 3738369 w 5741575"/>
              <a:gd name="connsiteY58" fmla="*/ 234506 h 955271"/>
              <a:gd name="connsiteX59" fmla="*/ 3803670 w 5741575"/>
              <a:gd name="connsiteY59" fmla="*/ 236457 h 955271"/>
              <a:gd name="connsiteX60" fmla="*/ 3903080 w 5741575"/>
              <a:gd name="connsiteY60" fmla="*/ 241890 h 955271"/>
              <a:gd name="connsiteX61" fmla="*/ 4114838 w 5741575"/>
              <a:gd name="connsiteY61" fmla="*/ 238165 h 955271"/>
              <a:gd name="connsiteX62" fmla="*/ 4271023 w 5741575"/>
              <a:gd name="connsiteY62" fmla="*/ 241959 h 955271"/>
              <a:gd name="connsiteX63" fmla="*/ 4367397 w 5741575"/>
              <a:gd name="connsiteY63" fmla="*/ 271442 h 955271"/>
              <a:gd name="connsiteX64" fmla="*/ 4495366 w 5741575"/>
              <a:gd name="connsiteY64" fmla="*/ 271618 h 955271"/>
              <a:gd name="connsiteX65" fmla="*/ 4517347 w 5741575"/>
              <a:gd name="connsiteY65" fmla="*/ 275639 h 955271"/>
              <a:gd name="connsiteX66" fmla="*/ 4546116 w 5741575"/>
              <a:gd name="connsiteY66" fmla="*/ 268568 h 955271"/>
              <a:gd name="connsiteX67" fmla="*/ 4661259 w 5741575"/>
              <a:gd name="connsiteY67" fmla="*/ 238966 h 955271"/>
              <a:gd name="connsiteX68" fmla="*/ 4750403 w 5741575"/>
              <a:gd name="connsiteY68" fmla="*/ 204364 h 955271"/>
              <a:gd name="connsiteX69" fmla="*/ 4867614 w 5741575"/>
              <a:gd name="connsiteY69" fmla="*/ 208668 h 955271"/>
              <a:gd name="connsiteX70" fmla="*/ 4937036 w 5741575"/>
              <a:gd name="connsiteY70" fmla="*/ 195446 h 955271"/>
              <a:gd name="connsiteX71" fmla="*/ 5047626 w 5741575"/>
              <a:gd name="connsiteY71" fmla="*/ 149604 h 955271"/>
              <a:gd name="connsiteX72" fmla="*/ 5200247 w 5741575"/>
              <a:gd name="connsiteY72" fmla="*/ 142695 h 955271"/>
              <a:gd name="connsiteX73" fmla="*/ 5235691 w 5741575"/>
              <a:gd name="connsiteY73" fmla="*/ 173330 h 955271"/>
              <a:gd name="connsiteX74" fmla="*/ 5291963 w 5741575"/>
              <a:gd name="connsiteY74" fmla="*/ 139446 h 955271"/>
              <a:gd name="connsiteX75" fmla="*/ 5418472 w 5741575"/>
              <a:gd name="connsiteY75" fmla="*/ 89163 h 955271"/>
              <a:gd name="connsiteX76" fmla="*/ 5482354 w 5741575"/>
              <a:gd name="connsiteY76" fmla="*/ 69470 h 955271"/>
              <a:gd name="connsiteX77" fmla="*/ 5583280 w 5741575"/>
              <a:gd name="connsiteY77" fmla="*/ 49787 h 955271"/>
              <a:gd name="connsiteX78" fmla="*/ 5613766 w 5741575"/>
              <a:gd name="connsiteY78" fmla="*/ 41855 h 955271"/>
              <a:gd name="connsiteX79" fmla="*/ 5684952 w 5741575"/>
              <a:gd name="connsiteY79" fmla="*/ 26088 h 955271"/>
              <a:gd name="connsiteX80" fmla="*/ 5741575 w 5741575"/>
              <a:gd name="connsiteY80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31718 w 5741575"/>
              <a:gd name="connsiteY44" fmla="*/ 361545 h 955271"/>
              <a:gd name="connsiteX45" fmla="*/ 2777227 w 5741575"/>
              <a:gd name="connsiteY45" fmla="*/ 368972 h 955271"/>
              <a:gd name="connsiteX46" fmla="*/ 2824768 w 5741575"/>
              <a:gd name="connsiteY46" fmla="*/ 361652 h 955271"/>
              <a:gd name="connsiteX47" fmla="*/ 2885545 w 5741575"/>
              <a:gd name="connsiteY47" fmla="*/ 372818 h 955271"/>
              <a:gd name="connsiteX48" fmla="*/ 3009558 w 5741575"/>
              <a:gd name="connsiteY48" fmla="*/ 370573 h 955271"/>
              <a:gd name="connsiteX49" fmla="*/ 3095010 w 5741575"/>
              <a:gd name="connsiteY49" fmla="*/ 332454 h 955271"/>
              <a:gd name="connsiteX50" fmla="*/ 3103742 w 5741575"/>
              <a:gd name="connsiteY50" fmla="*/ 337974 h 955271"/>
              <a:gd name="connsiteX51" fmla="*/ 3165093 w 5741575"/>
              <a:gd name="connsiteY51" fmla="*/ 329459 h 955271"/>
              <a:gd name="connsiteX52" fmla="*/ 3373785 w 5741575"/>
              <a:gd name="connsiteY52" fmla="*/ 255680 h 955271"/>
              <a:gd name="connsiteX53" fmla="*/ 3493851 w 5741575"/>
              <a:gd name="connsiteY53" fmla="*/ 240255 h 955271"/>
              <a:gd name="connsiteX54" fmla="*/ 3537470 w 5741575"/>
              <a:gd name="connsiteY54" fmla="*/ 241867 h 955271"/>
              <a:gd name="connsiteX55" fmla="*/ 3610489 w 5741575"/>
              <a:gd name="connsiteY55" fmla="*/ 244128 h 955271"/>
              <a:gd name="connsiteX56" fmla="*/ 3667539 w 5741575"/>
              <a:gd name="connsiteY56" fmla="*/ 263271 h 955271"/>
              <a:gd name="connsiteX57" fmla="*/ 3727614 w 5741575"/>
              <a:gd name="connsiteY57" fmla="*/ 258245 h 955271"/>
              <a:gd name="connsiteX58" fmla="*/ 3738369 w 5741575"/>
              <a:gd name="connsiteY58" fmla="*/ 234506 h 955271"/>
              <a:gd name="connsiteX59" fmla="*/ 3803670 w 5741575"/>
              <a:gd name="connsiteY59" fmla="*/ 236457 h 955271"/>
              <a:gd name="connsiteX60" fmla="*/ 3903080 w 5741575"/>
              <a:gd name="connsiteY60" fmla="*/ 241890 h 955271"/>
              <a:gd name="connsiteX61" fmla="*/ 4114838 w 5741575"/>
              <a:gd name="connsiteY61" fmla="*/ 238165 h 955271"/>
              <a:gd name="connsiteX62" fmla="*/ 4271023 w 5741575"/>
              <a:gd name="connsiteY62" fmla="*/ 241959 h 955271"/>
              <a:gd name="connsiteX63" fmla="*/ 4367397 w 5741575"/>
              <a:gd name="connsiteY63" fmla="*/ 271442 h 955271"/>
              <a:gd name="connsiteX64" fmla="*/ 4495366 w 5741575"/>
              <a:gd name="connsiteY64" fmla="*/ 271618 h 955271"/>
              <a:gd name="connsiteX65" fmla="*/ 4517347 w 5741575"/>
              <a:gd name="connsiteY65" fmla="*/ 275639 h 955271"/>
              <a:gd name="connsiteX66" fmla="*/ 4546116 w 5741575"/>
              <a:gd name="connsiteY66" fmla="*/ 268568 h 955271"/>
              <a:gd name="connsiteX67" fmla="*/ 4661259 w 5741575"/>
              <a:gd name="connsiteY67" fmla="*/ 238966 h 955271"/>
              <a:gd name="connsiteX68" fmla="*/ 4750403 w 5741575"/>
              <a:gd name="connsiteY68" fmla="*/ 204364 h 955271"/>
              <a:gd name="connsiteX69" fmla="*/ 4867614 w 5741575"/>
              <a:gd name="connsiteY69" fmla="*/ 208668 h 955271"/>
              <a:gd name="connsiteX70" fmla="*/ 4937036 w 5741575"/>
              <a:gd name="connsiteY70" fmla="*/ 195446 h 955271"/>
              <a:gd name="connsiteX71" fmla="*/ 5047626 w 5741575"/>
              <a:gd name="connsiteY71" fmla="*/ 149604 h 955271"/>
              <a:gd name="connsiteX72" fmla="*/ 5200247 w 5741575"/>
              <a:gd name="connsiteY72" fmla="*/ 142695 h 955271"/>
              <a:gd name="connsiteX73" fmla="*/ 5291963 w 5741575"/>
              <a:gd name="connsiteY73" fmla="*/ 139446 h 955271"/>
              <a:gd name="connsiteX74" fmla="*/ 5418472 w 5741575"/>
              <a:gd name="connsiteY74" fmla="*/ 89163 h 955271"/>
              <a:gd name="connsiteX75" fmla="*/ 5482354 w 5741575"/>
              <a:gd name="connsiteY75" fmla="*/ 69470 h 955271"/>
              <a:gd name="connsiteX76" fmla="*/ 5583280 w 5741575"/>
              <a:gd name="connsiteY76" fmla="*/ 49787 h 955271"/>
              <a:gd name="connsiteX77" fmla="*/ 5613766 w 5741575"/>
              <a:gd name="connsiteY77" fmla="*/ 41855 h 955271"/>
              <a:gd name="connsiteX78" fmla="*/ 5684952 w 5741575"/>
              <a:gd name="connsiteY78" fmla="*/ 26088 h 955271"/>
              <a:gd name="connsiteX79" fmla="*/ 5741575 w 5741575"/>
              <a:gd name="connsiteY79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31718 w 5741575"/>
              <a:gd name="connsiteY44" fmla="*/ 361545 h 955271"/>
              <a:gd name="connsiteX45" fmla="*/ 2777227 w 5741575"/>
              <a:gd name="connsiteY45" fmla="*/ 368972 h 955271"/>
              <a:gd name="connsiteX46" fmla="*/ 2824768 w 5741575"/>
              <a:gd name="connsiteY46" fmla="*/ 361652 h 955271"/>
              <a:gd name="connsiteX47" fmla="*/ 2885545 w 5741575"/>
              <a:gd name="connsiteY47" fmla="*/ 372818 h 955271"/>
              <a:gd name="connsiteX48" fmla="*/ 3009558 w 5741575"/>
              <a:gd name="connsiteY48" fmla="*/ 370573 h 955271"/>
              <a:gd name="connsiteX49" fmla="*/ 3095010 w 5741575"/>
              <a:gd name="connsiteY49" fmla="*/ 332454 h 955271"/>
              <a:gd name="connsiteX50" fmla="*/ 3103742 w 5741575"/>
              <a:gd name="connsiteY50" fmla="*/ 337974 h 955271"/>
              <a:gd name="connsiteX51" fmla="*/ 3165093 w 5741575"/>
              <a:gd name="connsiteY51" fmla="*/ 329459 h 955271"/>
              <a:gd name="connsiteX52" fmla="*/ 3373785 w 5741575"/>
              <a:gd name="connsiteY52" fmla="*/ 255680 h 955271"/>
              <a:gd name="connsiteX53" fmla="*/ 3493851 w 5741575"/>
              <a:gd name="connsiteY53" fmla="*/ 240255 h 955271"/>
              <a:gd name="connsiteX54" fmla="*/ 3537470 w 5741575"/>
              <a:gd name="connsiteY54" fmla="*/ 241867 h 955271"/>
              <a:gd name="connsiteX55" fmla="*/ 3610489 w 5741575"/>
              <a:gd name="connsiteY55" fmla="*/ 244128 h 955271"/>
              <a:gd name="connsiteX56" fmla="*/ 3667539 w 5741575"/>
              <a:gd name="connsiteY56" fmla="*/ 263271 h 955271"/>
              <a:gd name="connsiteX57" fmla="*/ 3727614 w 5741575"/>
              <a:gd name="connsiteY57" fmla="*/ 258245 h 955271"/>
              <a:gd name="connsiteX58" fmla="*/ 3738369 w 5741575"/>
              <a:gd name="connsiteY58" fmla="*/ 234506 h 955271"/>
              <a:gd name="connsiteX59" fmla="*/ 3803670 w 5741575"/>
              <a:gd name="connsiteY59" fmla="*/ 236457 h 955271"/>
              <a:gd name="connsiteX60" fmla="*/ 3903080 w 5741575"/>
              <a:gd name="connsiteY60" fmla="*/ 241890 h 955271"/>
              <a:gd name="connsiteX61" fmla="*/ 4114838 w 5741575"/>
              <a:gd name="connsiteY61" fmla="*/ 238165 h 955271"/>
              <a:gd name="connsiteX62" fmla="*/ 4271023 w 5741575"/>
              <a:gd name="connsiteY62" fmla="*/ 241959 h 955271"/>
              <a:gd name="connsiteX63" fmla="*/ 4367397 w 5741575"/>
              <a:gd name="connsiteY63" fmla="*/ 271442 h 955271"/>
              <a:gd name="connsiteX64" fmla="*/ 4495366 w 5741575"/>
              <a:gd name="connsiteY64" fmla="*/ 271618 h 955271"/>
              <a:gd name="connsiteX65" fmla="*/ 4517347 w 5741575"/>
              <a:gd name="connsiteY65" fmla="*/ 275639 h 955271"/>
              <a:gd name="connsiteX66" fmla="*/ 4546116 w 5741575"/>
              <a:gd name="connsiteY66" fmla="*/ 268568 h 955271"/>
              <a:gd name="connsiteX67" fmla="*/ 4661259 w 5741575"/>
              <a:gd name="connsiteY67" fmla="*/ 238966 h 955271"/>
              <a:gd name="connsiteX68" fmla="*/ 4750403 w 5741575"/>
              <a:gd name="connsiteY68" fmla="*/ 204364 h 955271"/>
              <a:gd name="connsiteX69" fmla="*/ 4867614 w 5741575"/>
              <a:gd name="connsiteY69" fmla="*/ 208668 h 955271"/>
              <a:gd name="connsiteX70" fmla="*/ 4937036 w 5741575"/>
              <a:gd name="connsiteY70" fmla="*/ 195446 h 955271"/>
              <a:gd name="connsiteX71" fmla="*/ 5067740 w 5741575"/>
              <a:gd name="connsiteY71" fmla="*/ 172293 h 955271"/>
              <a:gd name="connsiteX72" fmla="*/ 5200247 w 5741575"/>
              <a:gd name="connsiteY72" fmla="*/ 142695 h 955271"/>
              <a:gd name="connsiteX73" fmla="*/ 5291963 w 5741575"/>
              <a:gd name="connsiteY73" fmla="*/ 139446 h 955271"/>
              <a:gd name="connsiteX74" fmla="*/ 5418472 w 5741575"/>
              <a:gd name="connsiteY74" fmla="*/ 89163 h 955271"/>
              <a:gd name="connsiteX75" fmla="*/ 5482354 w 5741575"/>
              <a:gd name="connsiteY75" fmla="*/ 69470 h 955271"/>
              <a:gd name="connsiteX76" fmla="*/ 5583280 w 5741575"/>
              <a:gd name="connsiteY76" fmla="*/ 49787 h 955271"/>
              <a:gd name="connsiteX77" fmla="*/ 5613766 w 5741575"/>
              <a:gd name="connsiteY77" fmla="*/ 41855 h 955271"/>
              <a:gd name="connsiteX78" fmla="*/ 5684952 w 5741575"/>
              <a:gd name="connsiteY78" fmla="*/ 26088 h 955271"/>
              <a:gd name="connsiteX79" fmla="*/ 5741575 w 5741575"/>
              <a:gd name="connsiteY79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31718 w 5741575"/>
              <a:gd name="connsiteY44" fmla="*/ 361545 h 955271"/>
              <a:gd name="connsiteX45" fmla="*/ 2777227 w 5741575"/>
              <a:gd name="connsiteY45" fmla="*/ 368972 h 955271"/>
              <a:gd name="connsiteX46" fmla="*/ 2824768 w 5741575"/>
              <a:gd name="connsiteY46" fmla="*/ 361652 h 955271"/>
              <a:gd name="connsiteX47" fmla="*/ 2885545 w 5741575"/>
              <a:gd name="connsiteY47" fmla="*/ 372818 h 955271"/>
              <a:gd name="connsiteX48" fmla="*/ 3009558 w 5741575"/>
              <a:gd name="connsiteY48" fmla="*/ 370573 h 955271"/>
              <a:gd name="connsiteX49" fmla="*/ 3095010 w 5741575"/>
              <a:gd name="connsiteY49" fmla="*/ 332454 h 955271"/>
              <a:gd name="connsiteX50" fmla="*/ 3103742 w 5741575"/>
              <a:gd name="connsiteY50" fmla="*/ 337974 h 955271"/>
              <a:gd name="connsiteX51" fmla="*/ 3165093 w 5741575"/>
              <a:gd name="connsiteY51" fmla="*/ 329459 h 955271"/>
              <a:gd name="connsiteX52" fmla="*/ 3373785 w 5741575"/>
              <a:gd name="connsiteY52" fmla="*/ 255680 h 955271"/>
              <a:gd name="connsiteX53" fmla="*/ 3493851 w 5741575"/>
              <a:gd name="connsiteY53" fmla="*/ 240255 h 955271"/>
              <a:gd name="connsiteX54" fmla="*/ 3537470 w 5741575"/>
              <a:gd name="connsiteY54" fmla="*/ 241867 h 955271"/>
              <a:gd name="connsiteX55" fmla="*/ 3610489 w 5741575"/>
              <a:gd name="connsiteY55" fmla="*/ 244128 h 955271"/>
              <a:gd name="connsiteX56" fmla="*/ 3667539 w 5741575"/>
              <a:gd name="connsiteY56" fmla="*/ 263271 h 955271"/>
              <a:gd name="connsiteX57" fmla="*/ 3727614 w 5741575"/>
              <a:gd name="connsiteY57" fmla="*/ 258245 h 955271"/>
              <a:gd name="connsiteX58" fmla="*/ 3738369 w 5741575"/>
              <a:gd name="connsiteY58" fmla="*/ 234506 h 955271"/>
              <a:gd name="connsiteX59" fmla="*/ 3803670 w 5741575"/>
              <a:gd name="connsiteY59" fmla="*/ 236457 h 955271"/>
              <a:gd name="connsiteX60" fmla="*/ 3903080 w 5741575"/>
              <a:gd name="connsiteY60" fmla="*/ 241890 h 955271"/>
              <a:gd name="connsiteX61" fmla="*/ 4114838 w 5741575"/>
              <a:gd name="connsiteY61" fmla="*/ 238165 h 955271"/>
              <a:gd name="connsiteX62" fmla="*/ 4271023 w 5741575"/>
              <a:gd name="connsiteY62" fmla="*/ 241959 h 955271"/>
              <a:gd name="connsiteX63" fmla="*/ 4367397 w 5741575"/>
              <a:gd name="connsiteY63" fmla="*/ 271442 h 955271"/>
              <a:gd name="connsiteX64" fmla="*/ 4495366 w 5741575"/>
              <a:gd name="connsiteY64" fmla="*/ 271618 h 955271"/>
              <a:gd name="connsiteX65" fmla="*/ 4517347 w 5741575"/>
              <a:gd name="connsiteY65" fmla="*/ 275639 h 955271"/>
              <a:gd name="connsiteX66" fmla="*/ 4546116 w 5741575"/>
              <a:gd name="connsiteY66" fmla="*/ 268568 h 955271"/>
              <a:gd name="connsiteX67" fmla="*/ 4661259 w 5741575"/>
              <a:gd name="connsiteY67" fmla="*/ 238966 h 955271"/>
              <a:gd name="connsiteX68" fmla="*/ 4750403 w 5741575"/>
              <a:gd name="connsiteY68" fmla="*/ 204364 h 955271"/>
              <a:gd name="connsiteX69" fmla="*/ 4867614 w 5741575"/>
              <a:gd name="connsiteY69" fmla="*/ 208668 h 955271"/>
              <a:gd name="connsiteX70" fmla="*/ 4937036 w 5741575"/>
              <a:gd name="connsiteY70" fmla="*/ 195446 h 955271"/>
              <a:gd name="connsiteX71" fmla="*/ 5067740 w 5741575"/>
              <a:gd name="connsiteY71" fmla="*/ 172293 h 955271"/>
              <a:gd name="connsiteX72" fmla="*/ 5200247 w 5741575"/>
              <a:gd name="connsiteY72" fmla="*/ 142695 h 955271"/>
              <a:gd name="connsiteX73" fmla="*/ 5291963 w 5741575"/>
              <a:gd name="connsiteY73" fmla="*/ 139446 h 955271"/>
              <a:gd name="connsiteX74" fmla="*/ 5418472 w 5741575"/>
              <a:gd name="connsiteY74" fmla="*/ 89163 h 955271"/>
              <a:gd name="connsiteX75" fmla="*/ 5482354 w 5741575"/>
              <a:gd name="connsiteY75" fmla="*/ 69470 h 955271"/>
              <a:gd name="connsiteX76" fmla="*/ 5583280 w 5741575"/>
              <a:gd name="connsiteY76" fmla="*/ 49787 h 955271"/>
              <a:gd name="connsiteX77" fmla="*/ 5613766 w 5741575"/>
              <a:gd name="connsiteY77" fmla="*/ 41855 h 955271"/>
              <a:gd name="connsiteX78" fmla="*/ 5684952 w 5741575"/>
              <a:gd name="connsiteY78" fmla="*/ 26088 h 955271"/>
              <a:gd name="connsiteX79" fmla="*/ 5741575 w 5741575"/>
              <a:gd name="connsiteY79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31718 w 5741575"/>
              <a:gd name="connsiteY44" fmla="*/ 361545 h 955271"/>
              <a:gd name="connsiteX45" fmla="*/ 2777227 w 5741575"/>
              <a:gd name="connsiteY45" fmla="*/ 368972 h 955271"/>
              <a:gd name="connsiteX46" fmla="*/ 2824768 w 5741575"/>
              <a:gd name="connsiteY46" fmla="*/ 361652 h 955271"/>
              <a:gd name="connsiteX47" fmla="*/ 2885545 w 5741575"/>
              <a:gd name="connsiteY47" fmla="*/ 372818 h 955271"/>
              <a:gd name="connsiteX48" fmla="*/ 3009558 w 5741575"/>
              <a:gd name="connsiteY48" fmla="*/ 370573 h 955271"/>
              <a:gd name="connsiteX49" fmla="*/ 3095010 w 5741575"/>
              <a:gd name="connsiteY49" fmla="*/ 332454 h 955271"/>
              <a:gd name="connsiteX50" fmla="*/ 3103742 w 5741575"/>
              <a:gd name="connsiteY50" fmla="*/ 337974 h 955271"/>
              <a:gd name="connsiteX51" fmla="*/ 3195264 w 5741575"/>
              <a:gd name="connsiteY51" fmla="*/ 293158 h 955271"/>
              <a:gd name="connsiteX52" fmla="*/ 3373785 w 5741575"/>
              <a:gd name="connsiteY52" fmla="*/ 255680 h 955271"/>
              <a:gd name="connsiteX53" fmla="*/ 3493851 w 5741575"/>
              <a:gd name="connsiteY53" fmla="*/ 240255 h 955271"/>
              <a:gd name="connsiteX54" fmla="*/ 3537470 w 5741575"/>
              <a:gd name="connsiteY54" fmla="*/ 241867 h 955271"/>
              <a:gd name="connsiteX55" fmla="*/ 3610489 w 5741575"/>
              <a:gd name="connsiteY55" fmla="*/ 244128 h 955271"/>
              <a:gd name="connsiteX56" fmla="*/ 3667539 w 5741575"/>
              <a:gd name="connsiteY56" fmla="*/ 263271 h 955271"/>
              <a:gd name="connsiteX57" fmla="*/ 3727614 w 5741575"/>
              <a:gd name="connsiteY57" fmla="*/ 258245 h 955271"/>
              <a:gd name="connsiteX58" fmla="*/ 3738369 w 5741575"/>
              <a:gd name="connsiteY58" fmla="*/ 234506 h 955271"/>
              <a:gd name="connsiteX59" fmla="*/ 3803670 w 5741575"/>
              <a:gd name="connsiteY59" fmla="*/ 236457 h 955271"/>
              <a:gd name="connsiteX60" fmla="*/ 3903080 w 5741575"/>
              <a:gd name="connsiteY60" fmla="*/ 241890 h 955271"/>
              <a:gd name="connsiteX61" fmla="*/ 4114838 w 5741575"/>
              <a:gd name="connsiteY61" fmla="*/ 238165 h 955271"/>
              <a:gd name="connsiteX62" fmla="*/ 4271023 w 5741575"/>
              <a:gd name="connsiteY62" fmla="*/ 241959 h 955271"/>
              <a:gd name="connsiteX63" fmla="*/ 4367397 w 5741575"/>
              <a:gd name="connsiteY63" fmla="*/ 271442 h 955271"/>
              <a:gd name="connsiteX64" fmla="*/ 4495366 w 5741575"/>
              <a:gd name="connsiteY64" fmla="*/ 271618 h 955271"/>
              <a:gd name="connsiteX65" fmla="*/ 4517347 w 5741575"/>
              <a:gd name="connsiteY65" fmla="*/ 275639 h 955271"/>
              <a:gd name="connsiteX66" fmla="*/ 4546116 w 5741575"/>
              <a:gd name="connsiteY66" fmla="*/ 268568 h 955271"/>
              <a:gd name="connsiteX67" fmla="*/ 4661259 w 5741575"/>
              <a:gd name="connsiteY67" fmla="*/ 238966 h 955271"/>
              <a:gd name="connsiteX68" fmla="*/ 4750403 w 5741575"/>
              <a:gd name="connsiteY68" fmla="*/ 204364 h 955271"/>
              <a:gd name="connsiteX69" fmla="*/ 4867614 w 5741575"/>
              <a:gd name="connsiteY69" fmla="*/ 208668 h 955271"/>
              <a:gd name="connsiteX70" fmla="*/ 4937036 w 5741575"/>
              <a:gd name="connsiteY70" fmla="*/ 195446 h 955271"/>
              <a:gd name="connsiteX71" fmla="*/ 5067740 w 5741575"/>
              <a:gd name="connsiteY71" fmla="*/ 172293 h 955271"/>
              <a:gd name="connsiteX72" fmla="*/ 5200247 w 5741575"/>
              <a:gd name="connsiteY72" fmla="*/ 142695 h 955271"/>
              <a:gd name="connsiteX73" fmla="*/ 5291963 w 5741575"/>
              <a:gd name="connsiteY73" fmla="*/ 139446 h 955271"/>
              <a:gd name="connsiteX74" fmla="*/ 5418472 w 5741575"/>
              <a:gd name="connsiteY74" fmla="*/ 89163 h 955271"/>
              <a:gd name="connsiteX75" fmla="*/ 5482354 w 5741575"/>
              <a:gd name="connsiteY75" fmla="*/ 69470 h 955271"/>
              <a:gd name="connsiteX76" fmla="*/ 5583280 w 5741575"/>
              <a:gd name="connsiteY76" fmla="*/ 49787 h 955271"/>
              <a:gd name="connsiteX77" fmla="*/ 5613766 w 5741575"/>
              <a:gd name="connsiteY77" fmla="*/ 41855 h 955271"/>
              <a:gd name="connsiteX78" fmla="*/ 5684952 w 5741575"/>
              <a:gd name="connsiteY78" fmla="*/ 26088 h 955271"/>
              <a:gd name="connsiteX79" fmla="*/ 5741575 w 5741575"/>
              <a:gd name="connsiteY79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31718 w 5741575"/>
              <a:gd name="connsiteY44" fmla="*/ 361545 h 955271"/>
              <a:gd name="connsiteX45" fmla="*/ 2777227 w 5741575"/>
              <a:gd name="connsiteY45" fmla="*/ 368972 h 955271"/>
              <a:gd name="connsiteX46" fmla="*/ 2824768 w 5741575"/>
              <a:gd name="connsiteY46" fmla="*/ 361652 h 955271"/>
              <a:gd name="connsiteX47" fmla="*/ 2885545 w 5741575"/>
              <a:gd name="connsiteY47" fmla="*/ 372818 h 955271"/>
              <a:gd name="connsiteX48" fmla="*/ 3009558 w 5741575"/>
              <a:gd name="connsiteY48" fmla="*/ 370573 h 955271"/>
              <a:gd name="connsiteX49" fmla="*/ 3095010 w 5741575"/>
              <a:gd name="connsiteY49" fmla="*/ 332454 h 955271"/>
              <a:gd name="connsiteX50" fmla="*/ 3148998 w 5741575"/>
              <a:gd name="connsiteY50" fmla="*/ 315286 h 955271"/>
              <a:gd name="connsiteX51" fmla="*/ 3195264 w 5741575"/>
              <a:gd name="connsiteY51" fmla="*/ 293158 h 955271"/>
              <a:gd name="connsiteX52" fmla="*/ 3373785 w 5741575"/>
              <a:gd name="connsiteY52" fmla="*/ 255680 h 955271"/>
              <a:gd name="connsiteX53" fmla="*/ 3493851 w 5741575"/>
              <a:gd name="connsiteY53" fmla="*/ 240255 h 955271"/>
              <a:gd name="connsiteX54" fmla="*/ 3537470 w 5741575"/>
              <a:gd name="connsiteY54" fmla="*/ 241867 h 955271"/>
              <a:gd name="connsiteX55" fmla="*/ 3610489 w 5741575"/>
              <a:gd name="connsiteY55" fmla="*/ 244128 h 955271"/>
              <a:gd name="connsiteX56" fmla="*/ 3667539 w 5741575"/>
              <a:gd name="connsiteY56" fmla="*/ 263271 h 955271"/>
              <a:gd name="connsiteX57" fmla="*/ 3727614 w 5741575"/>
              <a:gd name="connsiteY57" fmla="*/ 258245 h 955271"/>
              <a:gd name="connsiteX58" fmla="*/ 3738369 w 5741575"/>
              <a:gd name="connsiteY58" fmla="*/ 234506 h 955271"/>
              <a:gd name="connsiteX59" fmla="*/ 3803670 w 5741575"/>
              <a:gd name="connsiteY59" fmla="*/ 236457 h 955271"/>
              <a:gd name="connsiteX60" fmla="*/ 3903080 w 5741575"/>
              <a:gd name="connsiteY60" fmla="*/ 241890 h 955271"/>
              <a:gd name="connsiteX61" fmla="*/ 4114838 w 5741575"/>
              <a:gd name="connsiteY61" fmla="*/ 238165 h 955271"/>
              <a:gd name="connsiteX62" fmla="*/ 4271023 w 5741575"/>
              <a:gd name="connsiteY62" fmla="*/ 241959 h 955271"/>
              <a:gd name="connsiteX63" fmla="*/ 4367397 w 5741575"/>
              <a:gd name="connsiteY63" fmla="*/ 271442 h 955271"/>
              <a:gd name="connsiteX64" fmla="*/ 4495366 w 5741575"/>
              <a:gd name="connsiteY64" fmla="*/ 271618 h 955271"/>
              <a:gd name="connsiteX65" fmla="*/ 4517347 w 5741575"/>
              <a:gd name="connsiteY65" fmla="*/ 275639 h 955271"/>
              <a:gd name="connsiteX66" fmla="*/ 4546116 w 5741575"/>
              <a:gd name="connsiteY66" fmla="*/ 268568 h 955271"/>
              <a:gd name="connsiteX67" fmla="*/ 4661259 w 5741575"/>
              <a:gd name="connsiteY67" fmla="*/ 238966 h 955271"/>
              <a:gd name="connsiteX68" fmla="*/ 4750403 w 5741575"/>
              <a:gd name="connsiteY68" fmla="*/ 204364 h 955271"/>
              <a:gd name="connsiteX69" fmla="*/ 4867614 w 5741575"/>
              <a:gd name="connsiteY69" fmla="*/ 208668 h 955271"/>
              <a:gd name="connsiteX70" fmla="*/ 4937036 w 5741575"/>
              <a:gd name="connsiteY70" fmla="*/ 195446 h 955271"/>
              <a:gd name="connsiteX71" fmla="*/ 5067740 w 5741575"/>
              <a:gd name="connsiteY71" fmla="*/ 172293 h 955271"/>
              <a:gd name="connsiteX72" fmla="*/ 5200247 w 5741575"/>
              <a:gd name="connsiteY72" fmla="*/ 142695 h 955271"/>
              <a:gd name="connsiteX73" fmla="*/ 5291963 w 5741575"/>
              <a:gd name="connsiteY73" fmla="*/ 139446 h 955271"/>
              <a:gd name="connsiteX74" fmla="*/ 5418472 w 5741575"/>
              <a:gd name="connsiteY74" fmla="*/ 89163 h 955271"/>
              <a:gd name="connsiteX75" fmla="*/ 5482354 w 5741575"/>
              <a:gd name="connsiteY75" fmla="*/ 69470 h 955271"/>
              <a:gd name="connsiteX76" fmla="*/ 5583280 w 5741575"/>
              <a:gd name="connsiteY76" fmla="*/ 49787 h 955271"/>
              <a:gd name="connsiteX77" fmla="*/ 5613766 w 5741575"/>
              <a:gd name="connsiteY77" fmla="*/ 41855 h 955271"/>
              <a:gd name="connsiteX78" fmla="*/ 5684952 w 5741575"/>
              <a:gd name="connsiteY78" fmla="*/ 26088 h 955271"/>
              <a:gd name="connsiteX79" fmla="*/ 5741575 w 5741575"/>
              <a:gd name="connsiteY79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697479 w 5741575"/>
              <a:gd name="connsiteY43" fmla="*/ 361430 h 955271"/>
              <a:gd name="connsiteX44" fmla="*/ 2777227 w 5741575"/>
              <a:gd name="connsiteY44" fmla="*/ 368972 h 955271"/>
              <a:gd name="connsiteX45" fmla="*/ 2824768 w 5741575"/>
              <a:gd name="connsiteY45" fmla="*/ 361652 h 955271"/>
              <a:gd name="connsiteX46" fmla="*/ 2885545 w 5741575"/>
              <a:gd name="connsiteY46" fmla="*/ 372818 h 955271"/>
              <a:gd name="connsiteX47" fmla="*/ 3009558 w 5741575"/>
              <a:gd name="connsiteY47" fmla="*/ 370573 h 955271"/>
              <a:gd name="connsiteX48" fmla="*/ 3095010 w 5741575"/>
              <a:gd name="connsiteY48" fmla="*/ 332454 h 955271"/>
              <a:gd name="connsiteX49" fmla="*/ 3148998 w 5741575"/>
              <a:gd name="connsiteY49" fmla="*/ 315286 h 955271"/>
              <a:gd name="connsiteX50" fmla="*/ 3195264 w 5741575"/>
              <a:gd name="connsiteY50" fmla="*/ 293158 h 955271"/>
              <a:gd name="connsiteX51" fmla="*/ 3373785 w 5741575"/>
              <a:gd name="connsiteY51" fmla="*/ 255680 h 955271"/>
              <a:gd name="connsiteX52" fmla="*/ 3493851 w 5741575"/>
              <a:gd name="connsiteY52" fmla="*/ 240255 h 955271"/>
              <a:gd name="connsiteX53" fmla="*/ 3537470 w 5741575"/>
              <a:gd name="connsiteY53" fmla="*/ 241867 h 955271"/>
              <a:gd name="connsiteX54" fmla="*/ 3610489 w 5741575"/>
              <a:gd name="connsiteY54" fmla="*/ 244128 h 955271"/>
              <a:gd name="connsiteX55" fmla="*/ 3667539 w 5741575"/>
              <a:gd name="connsiteY55" fmla="*/ 263271 h 955271"/>
              <a:gd name="connsiteX56" fmla="*/ 3727614 w 5741575"/>
              <a:gd name="connsiteY56" fmla="*/ 258245 h 955271"/>
              <a:gd name="connsiteX57" fmla="*/ 3738369 w 5741575"/>
              <a:gd name="connsiteY57" fmla="*/ 234506 h 955271"/>
              <a:gd name="connsiteX58" fmla="*/ 3803670 w 5741575"/>
              <a:gd name="connsiteY58" fmla="*/ 236457 h 955271"/>
              <a:gd name="connsiteX59" fmla="*/ 3903080 w 5741575"/>
              <a:gd name="connsiteY59" fmla="*/ 241890 h 955271"/>
              <a:gd name="connsiteX60" fmla="*/ 4114838 w 5741575"/>
              <a:gd name="connsiteY60" fmla="*/ 238165 h 955271"/>
              <a:gd name="connsiteX61" fmla="*/ 4271023 w 5741575"/>
              <a:gd name="connsiteY61" fmla="*/ 241959 h 955271"/>
              <a:gd name="connsiteX62" fmla="*/ 4367397 w 5741575"/>
              <a:gd name="connsiteY62" fmla="*/ 271442 h 955271"/>
              <a:gd name="connsiteX63" fmla="*/ 4495366 w 5741575"/>
              <a:gd name="connsiteY63" fmla="*/ 271618 h 955271"/>
              <a:gd name="connsiteX64" fmla="*/ 4517347 w 5741575"/>
              <a:gd name="connsiteY64" fmla="*/ 275639 h 955271"/>
              <a:gd name="connsiteX65" fmla="*/ 4546116 w 5741575"/>
              <a:gd name="connsiteY65" fmla="*/ 268568 h 955271"/>
              <a:gd name="connsiteX66" fmla="*/ 4661259 w 5741575"/>
              <a:gd name="connsiteY66" fmla="*/ 238966 h 955271"/>
              <a:gd name="connsiteX67" fmla="*/ 4750403 w 5741575"/>
              <a:gd name="connsiteY67" fmla="*/ 204364 h 955271"/>
              <a:gd name="connsiteX68" fmla="*/ 4867614 w 5741575"/>
              <a:gd name="connsiteY68" fmla="*/ 208668 h 955271"/>
              <a:gd name="connsiteX69" fmla="*/ 4937036 w 5741575"/>
              <a:gd name="connsiteY69" fmla="*/ 195446 h 955271"/>
              <a:gd name="connsiteX70" fmla="*/ 5067740 w 5741575"/>
              <a:gd name="connsiteY70" fmla="*/ 172293 h 955271"/>
              <a:gd name="connsiteX71" fmla="*/ 5200247 w 5741575"/>
              <a:gd name="connsiteY71" fmla="*/ 142695 h 955271"/>
              <a:gd name="connsiteX72" fmla="*/ 5291963 w 5741575"/>
              <a:gd name="connsiteY72" fmla="*/ 139446 h 955271"/>
              <a:gd name="connsiteX73" fmla="*/ 5418472 w 5741575"/>
              <a:gd name="connsiteY73" fmla="*/ 89163 h 955271"/>
              <a:gd name="connsiteX74" fmla="*/ 5482354 w 5741575"/>
              <a:gd name="connsiteY74" fmla="*/ 69470 h 955271"/>
              <a:gd name="connsiteX75" fmla="*/ 5583280 w 5741575"/>
              <a:gd name="connsiteY75" fmla="*/ 49787 h 955271"/>
              <a:gd name="connsiteX76" fmla="*/ 5613766 w 5741575"/>
              <a:gd name="connsiteY76" fmla="*/ 41855 h 955271"/>
              <a:gd name="connsiteX77" fmla="*/ 5684952 w 5741575"/>
              <a:gd name="connsiteY77" fmla="*/ 26088 h 955271"/>
              <a:gd name="connsiteX78" fmla="*/ 5741575 w 5741575"/>
              <a:gd name="connsiteY78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687125 w 5741575"/>
              <a:gd name="connsiteY42" fmla="*/ 366820 h 955271"/>
              <a:gd name="connsiteX43" fmla="*/ 2777227 w 5741575"/>
              <a:gd name="connsiteY43" fmla="*/ 368972 h 955271"/>
              <a:gd name="connsiteX44" fmla="*/ 2824768 w 5741575"/>
              <a:gd name="connsiteY44" fmla="*/ 361652 h 955271"/>
              <a:gd name="connsiteX45" fmla="*/ 2885545 w 5741575"/>
              <a:gd name="connsiteY45" fmla="*/ 372818 h 955271"/>
              <a:gd name="connsiteX46" fmla="*/ 3009558 w 5741575"/>
              <a:gd name="connsiteY46" fmla="*/ 370573 h 955271"/>
              <a:gd name="connsiteX47" fmla="*/ 3095010 w 5741575"/>
              <a:gd name="connsiteY47" fmla="*/ 332454 h 955271"/>
              <a:gd name="connsiteX48" fmla="*/ 3148998 w 5741575"/>
              <a:gd name="connsiteY48" fmla="*/ 315286 h 955271"/>
              <a:gd name="connsiteX49" fmla="*/ 3195264 w 5741575"/>
              <a:gd name="connsiteY49" fmla="*/ 293158 h 955271"/>
              <a:gd name="connsiteX50" fmla="*/ 3373785 w 5741575"/>
              <a:gd name="connsiteY50" fmla="*/ 255680 h 955271"/>
              <a:gd name="connsiteX51" fmla="*/ 3493851 w 5741575"/>
              <a:gd name="connsiteY51" fmla="*/ 240255 h 955271"/>
              <a:gd name="connsiteX52" fmla="*/ 3537470 w 5741575"/>
              <a:gd name="connsiteY52" fmla="*/ 241867 h 955271"/>
              <a:gd name="connsiteX53" fmla="*/ 3610489 w 5741575"/>
              <a:gd name="connsiteY53" fmla="*/ 244128 h 955271"/>
              <a:gd name="connsiteX54" fmla="*/ 3667539 w 5741575"/>
              <a:gd name="connsiteY54" fmla="*/ 263271 h 955271"/>
              <a:gd name="connsiteX55" fmla="*/ 3727614 w 5741575"/>
              <a:gd name="connsiteY55" fmla="*/ 258245 h 955271"/>
              <a:gd name="connsiteX56" fmla="*/ 3738369 w 5741575"/>
              <a:gd name="connsiteY56" fmla="*/ 234506 h 955271"/>
              <a:gd name="connsiteX57" fmla="*/ 3803670 w 5741575"/>
              <a:gd name="connsiteY57" fmla="*/ 236457 h 955271"/>
              <a:gd name="connsiteX58" fmla="*/ 3903080 w 5741575"/>
              <a:gd name="connsiteY58" fmla="*/ 241890 h 955271"/>
              <a:gd name="connsiteX59" fmla="*/ 4114838 w 5741575"/>
              <a:gd name="connsiteY59" fmla="*/ 238165 h 955271"/>
              <a:gd name="connsiteX60" fmla="*/ 4271023 w 5741575"/>
              <a:gd name="connsiteY60" fmla="*/ 241959 h 955271"/>
              <a:gd name="connsiteX61" fmla="*/ 4367397 w 5741575"/>
              <a:gd name="connsiteY61" fmla="*/ 271442 h 955271"/>
              <a:gd name="connsiteX62" fmla="*/ 4495366 w 5741575"/>
              <a:gd name="connsiteY62" fmla="*/ 271618 h 955271"/>
              <a:gd name="connsiteX63" fmla="*/ 4517347 w 5741575"/>
              <a:gd name="connsiteY63" fmla="*/ 275639 h 955271"/>
              <a:gd name="connsiteX64" fmla="*/ 4546116 w 5741575"/>
              <a:gd name="connsiteY64" fmla="*/ 268568 h 955271"/>
              <a:gd name="connsiteX65" fmla="*/ 4661259 w 5741575"/>
              <a:gd name="connsiteY65" fmla="*/ 238966 h 955271"/>
              <a:gd name="connsiteX66" fmla="*/ 4750403 w 5741575"/>
              <a:gd name="connsiteY66" fmla="*/ 204364 h 955271"/>
              <a:gd name="connsiteX67" fmla="*/ 4867614 w 5741575"/>
              <a:gd name="connsiteY67" fmla="*/ 208668 h 955271"/>
              <a:gd name="connsiteX68" fmla="*/ 4937036 w 5741575"/>
              <a:gd name="connsiteY68" fmla="*/ 195446 h 955271"/>
              <a:gd name="connsiteX69" fmla="*/ 5067740 w 5741575"/>
              <a:gd name="connsiteY69" fmla="*/ 172293 h 955271"/>
              <a:gd name="connsiteX70" fmla="*/ 5200247 w 5741575"/>
              <a:gd name="connsiteY70" fmla="*/ 142695 h 955271"/>
              <a:gd name="connsiteX71" fmla="*/ 5291963 w 5741575"/>
              <a:gd name="connsiteY71" fmla="*/ 139446 h 955271"/>
              <a:gd name="connsiteX72" fmla="*/ 5418472 w 5741575"/>
              <a:gd name="connsiteY72" fmla="*/ 89163 h 955271"/>
              <a:gd name="connsiteX73" fmla="*/ 5482354 w 5741575"/>
              <a:gd name="connsiteY73" fmla="*/ 69470 h 955271"/>
              <a:gd name="connsiteX74" fmla="*/ 5583280 w 5741575"/>
              <a:gd name="connsiteY74" fmla="*/ 49787 h 955271"/>
              <a:gd name="connsiteX75" fmla="*/ 5613766 w 5741575"/>
              <a:gd name="connsiteY75" fmla="*/ 41855 h 955271"/>
              <a:gd name="connsiteX76" fmla="*/ 5684952 w 5741575"/>
              <a:gd name="connsiteY76" fmla="*/ 26088 h 955271"/>
              <a:gd name="connsiteX77" fmla="*/ 5741575 w 5741575"/>
              <a:gd name="connsiteY77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717296 w 5741575"/>
              <a:gd name="connsiteY42" fmla="*/ 362282 h 955271"/>
              <a:gd name="connsiteX43" fmla="*/ 2777227 w 5741575"/>
              <a:gd name="connsiteY43" fmla="*/ 368972 h 955271"/>
              <a:gd name="connsiteX44" fmla="*/ 2824768 w 5741575"/>
              <a:gd name="connsiteY44" fmla="*/ 361652 h 955271"/>
              <a:gd name="connsiteX45" fmla="*/ 2885545 w 5741575"/>
              <a:gd name="connsiteY45" fmla="*/ 372818 h 955271"/>
              <a:gd name="connsiteX46" fmla="*/ 3009558 w 5741575"/>
              <a:gd name="connsiteY46" fmla="*/ 370573 h 955271"/>
              <a:gd name="connsiteX47" fmla="*/ 3095010 w 5741575"/>
              <a:gd name="connsiteY47" fmla="*/ 332454 h 955271"/>
              <a:gd name="connsiteX48" fmla="*/ 3148998 w 5741575"/>
              <a:gd name="connsiteY48" fmla="*/ 315286 h 955271"/>
              <a:gd name="connsiteX49" fmla="*/ 3195264 w 5741575"/>
              <a:gd name="connsiteY49" fmla="*/ 293158 h 955271"/>
              <a:gd name="connsiteX50" fmla="*/ 3373785 w 5741575"/>
              <a:gd name="connsiteY50" fmla="*/ 255680 h 955271"/>
              <a:gd name="connsiteX51" fmla="*/ 3493851 w 5741575"/>
              <a:gd name="connsiteY51" fmla="*/ 240255 h 955271"/>
              <a:gd name="connsiteX52" fmla="*/ 3537470 w 5741575"/>
              <a:gd name="connsiteY52" fmla="*/ 241867 h 955271"/>
              <a:gd name="connsiteX53" fmla="*/ 3610489 w 5741575"/>
              <a:gd name="connsiteY53" fmla="*/ 244128 h 955271"/>
              <a:gd name="connsiteX54" fmla="*/ 3667539 w 5741575"/>
              <a:gd name="connsiteY54" fmla="*/ 263271 h 955271"/>
              <a:gd name="connsiteX55" fmla="*/ 3727614 w 5741575"/>
              <a:gd name="connsiteY55" fmla="*/ 258245 h 955271"/>
              <a:gd name="connsiteX56" fmla="*/ 3738369 w 5741575"/>
              <a:gd name="connsiteY56" fmla="*/ 234506 h 955271"/>
              <a:gd name="connsiteX57" fmla="*/ 3803670 w 5741575"/>
              <a:gd name="connsiteY57" fmla="*/ 236457 h 955271"/>
              <a:gd name="connsiteX58" fmla="*/ 3903080 w 5741575"/>
              <a:gd name="connsiteY58" fmla="*/ 241890 h 955271"/>
              <a:gd name="connsiteX59" fmla="*/ 4114838 w 5741575"/>
              <a:gd name="connsiteY59" fmla="*/ 238165 h 955271"/>
              <a:gd name="connsiteX60" fmla="*/ 4271023 w 5741575"/>
              <a:gd name="connsiteY60" fmla="*/ 241959 h 955271"/>
              <a:gd name="connsiteX61" fmla="*/ 4367397 w 5741575"/>
              <a:gd name="connsiteY61" fmla="*/ 271442 h 955271"/>
              <a:gd name="connsiteX62" fmla="*/ 4495366 w 5741575"/>
              <a:gd name="connsiteY62" fmla="*/ 271618 h 955271"/>
              <a:gd name="connsiteX63" fmla="*/ 4517347 w 5741575"/>
              <a:gd name="connsiteY63" fmla="*/ 275639 h 955271"/>
              <a:gd name="connsiteX64" fmla="*/ 4546116 w 5741575"/>
              <a:gd name="connsiteY64" fmla="*/ 268568 h 955271"/>
              <a:gd name="connsiteX65" fmla="*/ 4661259 w 5741575"/>
              <a:gd name="connsiteY65" fmla="*/ 238966 h 955271"/>
              <a:gd name="connsiteX66" fmla="*/ 4750403 w 5741575"/>
              <a:gd name="connsiteY66" fmla="*/ 204364 h 955271"/>
              <a:gd name="connsiteX67" fmla="*/ 4867614 w 5741575"/>
              <a:gd name="connsiteY67" fmla="*/ 208668 h 955271"/>
              <a:gd name="connsiteX68" fmla="*/ 4937036 w 5741575"/>
              <a:gd name="connsiteY68" fmla="*/ 195446 h 955271"/>
              <a:gd name="connsiteX69" fmla="*/ 5067740 w 5741575"/>
              <a:gd name="connsiteY69" fmla="*/ 172293 h 955271"/>
              <a:gd name="connsiteX70" fmla="*/ 5200247 w 5741575"/>
              <a:gd name="connsiteY70" fmla="*/ 142695 h 955271"/>
              <a:gd name="connsiteX71" fmla="*/ 5291963 w 5741575"/>
              <a:gd name="connsiteY71" fmla="*/ 139446 h 955271"/>
              <a:gd name="connsiteX72" fmla="*/ 5418472 w 5741575"/>
              <a:gd name="connsiteY72" fmla="*/ 89163 h 955271"/>
              <a:gd name="connsiteX73" fmla="*/ 5482354 w 5741575"/>
              <a:gd name="connsiteY73" fmla="*/ 69470 h 955271"/>
              <a:gd name="connsiteX74" fmla="*/ 5583280 w 5741575"/>
              <a:gd name="connsiteY74" fmla="*/ 49787 h 955271"/>
              <a:gd name="connsiteX75" fmla="*/ 5613766 w 5741575"/>
              <a:gd name="connsiteY75" fmla="*/ 41855 h 955271"/>
              <a:gd name="connsiteX76" fmla="*/ 5684952 w 5741575"/>
              <a:gd name="connsiteY76" fmla="*/ 26088 h 955271"/>
              <a:gd name="connsiteX77" fmla="*/ 5741575 w 5741575"/>
              <a:gd name="connsiteY77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717296 w 5741575"/>
              <a:gd name="connsiteY42" fmla="*/ 362282 h 955271"/>
              <a:gd name="connsiteX43" fmla="*/ 2777227 w 5741575"/>
              <a:gd name="connsiteY43" fmla="*/ 368972 h 955271"/>
              <a:gd name="connsiteX44" fmla="*/ 2824768 w 5741575"/>
              <a:gd name="connsiteY44" fmla="*/ 361652 h 955271"/>
              <a:gd name="connsiteX45" fmla="*/ 2885545 w 5741575"/>
              <a:gd name="connsiteY45" fmla="*/ 372818 h 955271"/>
              <a:gd name="connsiteX46" fmla="*/ 3009558 w 5741575"/>
              <a:gd name="connsiteY46" fmla="*/ 370573 h 955271"/>
              <a:gd name="connsiteX47" fmla="*/ 3095010 w 5741575"/>
              <a:gd name="connsiteY47" fmla="*/ 332454 h 955271"/>
              <a:gd name="connsiteX48" fmla="*/ 3148998 w 5741575"/>
              <a:gd name="connsiteY48" fmla="*/ 315286 h 955271"/>
              <a:gd name="connsiteX49" fmla="*/ 3195264 w 5741575"/>
              <a:gd name="connsiteY49" fmla="*/ 293158 h 955271"/>
              <a:gd name="connsiteX50" fmla="*/ 3373785 w 5741575"/>
              <a:gd name="connsiteY50" fmla="*/ 255680 h 955271"/>
              <a:gd name="connsiteX51" fmla="*/ 3493851 w 5741575"/>
              <a:gd name="connsiteY51" fmla="*/ 240255 h 955271"/>
              <a:gd name="connsiteX52" fmla="*/ 3537470 w 5741575"/>
              <a:gd name="connsiteY52" fmla="*/ 241867 h 955271"/>
              <a:gd name="connsiteX53" fmla="*/ 3610489 w 5741575"/>
              <a:gd name="connsiteY53" fmla="*/ 244128 h 955271"/>
              <a:gd name="connsiteX54" fmla="*/ 3667539 w 5741575"/>
              <a:gd name="connsiteY54" fmla="*/ 263271 h 955271"/>
              <a:gd name="connsiteX55" fmla="*/ 3727614 w 5741575"/>
              <a:gd name="connsiteY55" fmla="*/ 258245 h 955271"/>
              <a:gd name="connsiteX56" fmla="*/ 3738369 w 5741575"/>
              <a:gd name="connsiteY56" fmla="*/ 234506 h 955271"/>
              <a:gd name="connsiteX57" fmla="*/ 3803670 w 5741575"/>
              <a:gd name="connsiteY57" fmla="*/ 236457 h 955271"/>
              <a:gd name="connsiteX58" fmla="*/ 3903080 w 5741575"/>
              <a:gd name="connsiteY58" fmla="*/ 241890 h 955271"/>
              <a:gd name="connsiteX59" fmla="*/ 4114838 w 5741575"/>
              <a:gd name="connsiteY59" fmla="*/ 238165 h 955271"/>
              <a:gd name="connsiteX60" fmla="*/ 4271023 w 5741575"/>
              <a:gd name="connsiteY60" fmla="*/ 241959 h 955271"/>
              <a:gd name="connsiteX61" fmla="*/ 4367397 w 5741575"/>
              <a:gd name="connsiteY61" fmla="*/ 271442 h 955271"/>
              <a:gd name="connsiteX62" fmla="*/ 4495366 w 5741575"/>
              <a:gd name="connsiteY62" fmla="*/ 271618 h 955271"/>
              <a:gd name="connsiteX63" fmla="*/ 4517347 w 5741575"/>
              <a:gd name="connsiteY63" fmla="*/ 275639 h 955271"/>
              <a:gd name="connsiteX64" fmla="*/ 4546116 w 5741575"/>
              <a:gd name="connsiteY64" fmla="*/ 268568 h 955271"/>
              <a:gd name="connsiteX65" fmla="*/ 4661259 w 5741575"/>
              <a:gd name="connsiteY65" fmla="*/ 238966 h 955271"/>
              <a:gd name="connsiteX66" fmla="*/ 4750403 w 5741575"/>
              <a:gd name="connsiteY66" fmla="*/ 204364 h 955271"/>
              <a:gd name="connsiteX67" fmla="*/ 4867614 w 5741575"/>
              <a:gd name="connsiteY67" fmla="*/ 208668 h 955271"/>
              <a:gd name="connsiteX68" fmla="*/ 4937036 w 5741575"/>
              <a:gd name="connsiteY68" fmla="*/ 195446 h 955271"/>
              <a:gd name="connsiteX69" fmla="*/ 5067740 w 5741575"/>
              <a:gd name="connsiteY69" fmla="*/ 172293 h 955271"/>
              <a:gd name="connsiteX70" fmla="*/ 5200247 w 5741575"/>
              <a:gd name="connsiteY70" fmla="*/ 142695 h 955271"/>
              <a:gd name="connsiteX71" fmla="*/ 5276878 w 5741575"/>
              <a:gd name="connsiteY71" fmla="*/ 125833 h 955271"/>
              <a:gd name="connsiteX72" fmla="*/ 5418472 w 5741575"/>
              <a:gd name="connsiteY72" fmla="*/ 89163 h 955271"/>
              <a:gd name="connsiteX73" fmla="*/ 5482354 w 5741575"/>
              <a:gd name="connsiteY73" fmla="*/ 69470 h 955271"/>
              <a:gd name="connsiteX74" fmla="*/ 5583280 w 5741575"/>
              <a:gd name="connsiteY74" fmla="*/ 49787 h 955271"/>
              <a:gd name="connsiteX75" fmla="*/ 5613766 w 5741575"/>
              <a:gd name="connsiteY75" fmla="*/ 41855 h 955271"/>
              <a:gd name="connsiteX76" fmla="*/ 5684952 w 5741575"/>
              <a:gd name="connsiteY76" fmla="*/ 26088 h 955271"/>
              <a:gd name="connsiteX77" fmla="*/ 5741575 w 5741575"/>
              <a:gd name="connsiteY77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717296 w 5741575"/>
              <a:gd name="connsiteY42" fmla="*/ 362282 h 955271"/>
              <a:gd name="connsiteX43" fmla="*/ 2777227 w 5741575"/>
              <a:gd name="connsiteY43" fmla="*/ 368972 h 955271"/>
              <a:gd name="connsiteX44" fmla="*/ 2824768 w 5741575"/>
              <a:gd name="connsiteY44" fmla="*/ 361652 h 955271"/>
              <a:gd name="connsiteX45" fmla="*/ 2885545 w 5741575"/>
              <a:gd name="connsiteY45" fmla="*/ 372818 h 955271"/>
              <a:gd name="connsiteX46" fmla="*/ 3009558 w 5741575"/>
              <a:gd name="connsiteY46" fmla="*/ 370573 h 955271"/>
              <a:gd name="connsiteX47" fmla="*/ 3095010 w 5741575"/>
              <a:gd name="connsiteY47" fmla="*/ 332454 h 955271"/>
              <a:gd name="connsiteX48" fmla="*/ 3148998 w 5741575"/>
              <a:gd name="connsiteY48" fmla="*/ 315286 h 955271"/>
              <a:gd name="connsiteX49" fmla="*/ 3195264 w 5741575"/>
              <a:gd name="connsiteY49" fmla="*/ 293158 h 955271"/>
              <a:gd name="connsiteX50" fmla="*/ 3373785 w 5741575"/>
              <a:gd name="connsiteY50" fmla="*/ 255680 h 955271"/>
              <a:gd name="connsiteX51" fmla="*/ 3493851 w 5741575"/>
              <a:gd name="connsiteY51" fmla="*/ 240255 h 955271"/>
              <a:gd name="connsiteX52" fmla="*/ 3537470 w 5741575"/>
              <a:gd name="connsiteY52" fmla="*/ 241867 h 955271"/>
              <a:gd name="connsiteX53" fmla="*/ 3610489 w 5741575"/>
              <a:gd name="connsiteY53" fmla="*/ 244128 h 955271"/>
              <a:gd name="connsiteX54" fmla="*/ 3667539 w 5741575"/>
              <a:gd name="connsiteY54" fmla="*/ 263271 h 955271"/>
              <a:gd name="connsiteX55" fmla="*/ 3727614 w 5741575"/>
              <a:gd name="connsiteY55" fmla="*/ 258245 h 955271"/>
              <a:gd name="connsiteX56" fmla="*/ 3738369 w 5741575"/>
              <a:gd name="connsiteY56" fmla="*/ 234506 h 955271"/>
              <a:gd name="connsiteX57" fmla="*/ 3803670 w 5741575"/>
              <a:gd name="connsiteY57" fmla="*/ 236457 h 955271"/>
              <a:gd name="connsiteX58" fmla="*/ 3903080 w 5741575"/>
              <a:gd name="connsiteY58" fmla="*/ 241890 h 955271"/>
              <a:gd name="connsiteX59" fmla="*/ 4114838 w 5741575"/>
              <a:gd name="connsiteY59" fmla="*/ 238165 h 955271"/>
              <a:gd name="connsiteX60" fmla="*/ 4271023 w 5741575"/>
              <a:gd name="connsiteY60" fmla="*/ 241959 h 955271"/>
              <a:gd name="connsiteX61" fmla="*/ 4367397 w 5741575"/>
              <a:gd name="connsiteY61" fmla="*/ 271442 h 955271"/>
              <a:gd name="connsiteX62" fmla="*/ 4495366 w 5741575"/>
              <a:gd name="connsiteY62" fmla="*/ 271618 h 955271"/>
              <a:gd name="connsiteX63" fmla="*/ 4517347 w 5741575"/>
              <a:gd name="connsiteY63" fmla="*/ 275639 h 955271"/>
              <a:gd name="connsiteX64" fmla="*/ 4546116 w 5741575"/>
              <a:gd name="connsiteY64" fmla="*/ 268568 h 955271"/>
              <a:gd name="connsiteX65" fmla="*/ 4661259 w 5741575"/>
              <a:gd name="connsiteY65" fmla="*/ 238966 h 955271"/>
              <a:gd name="connsiteX66" fmla="*/ 4750403 w 5741575"/>
              <a:gd name="connsiteY66" fmla="*/ 204364 h 955271"/>
              <a:gd name="connsiteX67" fmla="*/ 4867614 w 5741575"/>
              <a:gd name="connsiteY67" fmla="*/ 208668 h 955271"/>
              <a:gd name="connsiteX68" fmla="*/ 4937036 w 5741575"/>
              <a:gd name="connsiteY68" fmla="*/ 195446 h 955271"/>
              <a:gd name="connsiteX69" fmla="*/ 5067740 w 5741575"/>
              <a:gd name="connsiteY69" fmla="*/ 172293 h 955271"/>
              <a:gd name="connsiteX70" fmla="*/ 5200247 w 5741575"/>
              <a:gd name="connsiteY70" fmla="*/ 142695 h 955271"/>
              <a:gd name="connsiteX71" fmla="*/ 5276878 w 5741575"/>
              <a:gd name="connsiteY71" fmla="*/ 125833 h 955271"/>
              <a:gd name="connsiteX72" fmla="*/ 5418472 w 5741575"/>
              <a:gd name="connsiteY72" fmla="*/ 89163 h 955271"/>
              <a:gd name="connsiteX73" fmla="*/ 5482354 w 5741575"/>
              <a:gd name="connsiteY73" fmla="*/ 69470 h 955271"/>
              <a:gd name="connsiteX74" fmla="*/ 5583280 w 5741575"/>
              <a:gd name="connsiteY74" fmla="*/ 49787 h 955271"/>
              <a:gd name="connsiteX75" fmla="*/ 5613766 w 5741575"/>
              <a:gd name="connsiteY75" fmla="*/ 41855 h 955271"/>
              <a:gd name="connsiteX76" fmla="*/ 5684952 w 5741575"/>
              <a:gd name="connsiteY76" fmla="*/ 26088 h 955271"/>
              <a:gd name="connsiteX77" fmla="*/ 5741575 w 5741575"/>
              <a:gd name="connsiteY77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717296 w 5741575"/>
              <a:gd name="connsiteY42" fmla="*/ 362282 h 955271"/>
              <a:gd name="connsiteX43" fmla="*/ 2777227 w 5741575"/>
              <a:gd name="connsiteY43" fmla="*/ 368972 h 955271"/>
              <a:gd name="connsiteX44" fmla="*/ 2824768 w 5741575"/>
              <a:gd name="connsiteY44" fmla="*/ 361652 h 955271"/>
              <a:gd name="connsiteX45" fmla="*/ 2885545 w 5741575"/>
              <a:gd name="connsiteY45" fmla="*/ 372818 h 955271"/>
              <a:gd name="connsiteX46" fmla="*/ 3009558 w 5741575"/>
              <a:gd name="connsiteY46" fmla="*/ 370573 h 955271"/>
              <a:gd name="connsiteX47" fmla="*/ 3095010 w 5741575"/>
              <a:gd name="connsiteY47" fmla="*/ 332454 h 955271"/>
              <a:gd name="connsiteX48" fmla="*/ 3148998 w 5741575"/>
              <a:gd name="connsiteY48" fmla="*/ 315286 h 955271"/>
              <a:gd name="connsiteX49" fmla="*/ 3195264 w 5741575"/>
              <a:gd name="connsiteY49" fmla="*/ 293158 h 955271"/>
              <a:gd name="connsiteX50" fmla="*/ 3373785 w 5741575"/>
              <a:gd name="connsiteY50" fmla="*/ 255680 h 955271"/>
              <a:gd name="connsiteX51" fmla="*/ 3493851 w 5741575"/>
              <a:gd name="connsiteY51" fmla="*/ 240255 h 955271"/>
              <a:gd name="connsiteX52" fmla="*/ 3537470 w 5741575"/>
              <a:gd name="connsiteY52" fmla="*/ 241867 h 955271"/>
              <a:gd name="connsiteX53" fmla="*/ 3610489 w 5741575"/>
              <a:gd name="connsiteY53" fmla="*/ 244128 h 955271"/>
              <a:gd name="connsiteX54" fmla="*/ 3667539 w 5741575"/>
              <a:gd name="connsiteY54" fmla="*/ 263271 h 955271"/>
              <a:gd name="connsiteX55" fmla="*/ 3727614 w 5741575"/>
              <a:gd name="connsiteY55" fmla="*/ 258245 h 955271"/>
              <a:gd name="connsiteX56" fmla="*/ 3738369 w 5741575"/>
              <a:gd name="connsiteY56" fmla="*/ 234506 h 955271"/>
              <a:gd name="connsiteX57" fmla="*/ 3803670 w 5741575"/>
              <a:gd name="connsiteY57" fmla="*/ 236457 h 955271"/>
              <a:gd name="connsiteX58" fmla="*/ 3903080 w 5741575"/>
              <a:gd name="connsiteY58" fmla="*/ 241890 h 955271"/>
              <a:gd name="connsiteX59" fmla="*/ 4114838 w 5741575"/>
              <a:gd name="connsiteY59" fmla="*/ 238165 h 955271"/>
              <a:gd name="connsiteX60" fmla="*/ 4271023 w 5741575"/>
              <a:gd name="connsiteY60" fmla="*/ 241959 h 955271"/>
              <a:gd name="connsiteX61" fmla="*/ 4367397 w 5741575"/>
              <a:gd name="connsiteY61" fmla="*/ 271442 h 955271"/>
              <a:gd name="connsiteX62" fmla="*/ 4495366 w 5741575"/>
              <a:gd name="connsiteY62" fmla="*/ 271618 h 955271"/>
              <a:gd name="connsiteX63" fmla="*/ 4517347 w 5741575"/>
              <a:gd name="connsiteY63" fmla="*/ 275639 h 955271"/>
              <a:gd name="connsiteX64" fmla="*/ 4546116 w 5741575"/>
              <a:gd name="connsiteY64" fmla="*/ 268568 h 955271"/>
              <a:gd name="connsiteX65" fmla="*/ 4661259 w 5741575"/>
              <a:gd name="connsiteY65" fmla="*/ 238966 h 955271"/>
              <a:gd name="connsiteX66" fmla="*/ 4750403 w 5741575"/>
              <a:gd name="connsiteY66" fmla="*/ 204364 h 955271"/>
              <a:gd name="connsiteX67" fmla="*/ 4867614 w 5741575"/>
              <a:gd name="connsiteY67" fmla="*/ 208668 h 955271"/>
              <a:gd name="connsiteX68" fmla="*/ 4937036 w 5741575"/>
              <a:gd name="connsiteY68" fmla="*/ 195446 h 955271"/>
              <a:gd name="connsiteX69" fmla="*/ 5067740 w 5741575"/>
              <a:gd name="connsiteY69" fmla="*/ 172293 h 955271"/>
              <a:gd name="connsiteX70" fmla="*/ 5200247 w 5741575"/>
              <a:gd name="connsiteY70" fmla="*/ 142695 h 955271"/>
              <a:gd name="connsiteX71" fmla="*/ 5276878 w 5741575"/>
              <a:gd name="connsiteY71" fmla="*/ 125833 h 955271"/>
              <a:gd name="connsiteX72" fmla="*/ 5373216 w 5741575"/>
              <a:gd name="connsiteY72" fmla="*/ 102777 h 955271"/>
              <a:gd name="connsiteX73" fmla="*/ 5482354 w 5741575"/>
              <a:gd name="connsiteY73" fmla="*/ 69470 h 955271"/>
              <a:gd name="connsiteX74" fmla="*/ 5583280 w 5741575"/>
              <a:gd name="connsiteY74" fmla="*/ 49787 h 955271"/>
              <a:gd name="connsiteX75" fmla="*/ 5613766 w 5741575"/>
              <a:gd name="connsiteY75" fmla="*/ 41855 h 955271"/>
              <a:gd name="connsiteX76" fmla="*/ 5684952 w 5741575"/>
              <a:gd name="connsiteY76" fmla="*/ 26088 h 955271"/>
              <a:gd name="connsiteX77" fmla="*/ 5741575 w 5741575"/>
              <a:gd name="connsiteY77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717296 w 5741575"/>
              <a:gd name="connsiteY42" fmla="*/ 362282 h 955271"/>
              <a:gd name="connsiteX43" fmla="*/ 2777227 w 5741575"/>
              <a:gd name="connsiteY43" fmla="*/ 368972 h 955271"/>
              <a:gd name="connsiteX44" fmla="*/ 2824768 w 5741575"/>
              <a:gd name="connsiteY44" fmla="*/ 361652 h 955271"/>
              <a:gd name="connsiteX45" fmla="*/ 2885545 w 5741575"/>
              <a:gd name="connsiteY45" fmla="*/ 372818 h 955271"/>
              <a:gd name="connsiteX46" fmla="*/ 3009558 w 5741575"/>
              <a:gd name="connsiteY46" fmla="*/ 370573 h 955271"/>
              <a:gd name="connsiteX47" fmla="*/ 3095010 w 5741575"/>
              <a:gd name="connsiteY47" fmla="*/ 332454 h 955271"/>
              <a:gd name="connsiteX48" fmla="*/ 3148998 w 5741575"/>
              <a:gd name="connsiteY48" fmla="*/ 315286 h 955271"/>
              <a:gd name="connsiteX49" fmla="*/ 3195264 w 5741575"/>
              <a:gd name="connsiteY49" fmla="*/ 293158 h 955271"/>
              <a:gd name="connsiteX50" fmla="*/ 3373785 w 5741575"/>
              <a:gd name="connsiteY50" fmla="*/ 255680 h 955271"/>
              <a:gd name="connsiteX51" fmla="*/ 3493851 w 5741575"/>
              <a:gd name="connsiteY51" fmla="*/ 240255 h 955271"/>
              <a:gd name="connsiteX52" fmla="*/ 3537470 w 5741575"/>
              <a:gd name="connsiteY52" fmla="*/ 241867 h 955271"/>
              <a:gd name="connsiteX53" fmla="*/ 3610489 w 5741575"/>
              <a:gd name="connsiteY53" fmla="*/ 244128 h 955271"/>
              <a:gd name="connsiteX54" fmla="*/ 3667539 w 5741575"/>
              <a:gd name="connsiteY54" fmla="*/ 263271 h 955271"/>
              <a:gd name="connsiteX55" fmla="*/ 3727614 w 5741575"/>
              <a:gd name="connsiteY55" fmla="*/ 258245 h 955271"/>
              <a:gd name="connsiteX56" fmla="*/ 3738369 w 5741575"/>
              <a:gd name="connsiteY56" fmla="*/ 234506 h 955271"/>
              <a:gd name="connsiteX57" fmla="*/ 3803670 w 5741575"/>
              <a:gd name="connsiteY57" fmla="*/ 236457 h 955271"/>
              <a:gd name="connsiteX58" fmla="*/ 3903080 w 5741575"/>
              <a:gd name="connsiteY58" fmla="*/ 241890 h 955271"/>
              <a:gd name="connsiteX59" fmla="*/ 4114838 w 5741575"/>
              <a:gd name="connsiteY59" fmla="*/ 238165 h 955271"/>
              <a:gd name="connsiteX60" fmla="*/ 4271023 w 5741575"/>
              <a:gd name="connsiteY60" fmla="*/ 241959 h 955271"/>
              <a:gd name="connsiteX61" fmla="*/ 4367397 w 5741575"/>
              <a:gd name="connsiteY61" fmla="*/ 271442 h 955271"/>
              <a:gd name="connsiteX62" fmla="*/ 4495366 w 5741575"/>
              <a:gd name="connsiteY62" fmla="*/ 271618 h 955271"/>
              <a:gd name="connsiteX63" fmla="*/ 4517347 w 5741575"/>
              <a:gd name="connsiteY63" fmla="*/ 275639 h 955271"/>
              <a:gd name="connsiteX64" fmla="*/ 4546116 w 5741575"/>
              <a:gd name="connsiteY64" fmla="*/ 268568 h 955271"/>
              <a:gd name="connsiteX65" fmla="*/ 4661259 w 5741575"/>
              <a:gd name="connsiteY65" fmla="*/ 238966 h 955271"/>
              <a:gd name="connsiteX66" fmla="*/ 4750403 w 5741575"/>
              <a:gd name="connsiteY66" fmla="*/ 204364 h 955271"/>
              <a:gd name="connsiteX67" fmla="*/ 4867614 w 5741575"/>
              <a:gd name="connsiteY67" fmla="*/ 208668 h 955271"/>
              <a:gd name="connsiteX68" fmla="*/ 4937036 w 5741575"/>
              <a:gd name="connsiteY68" fmla="*/ 195446 h 955271"/>
              <a:gd name="connsiteX69" fmla="*/ 5067740 w 5741575"/>
              <a:gd name="connsiteY69" fmla="*/ 172293 h 955271"/>
              <a:gd name="connsiteX70" fmla="*/ 5200247 w 5741575"/>
              <a:gd name="connsiteY70" fmla="*/ 142695 h 955271"/>
              <a:gd name="connsiteX71" fmla="*/ 5276878 w 5741575"/>
              <a:gd name="connsiteY71" fmla="*/ 125833 h 955271"/>
              <a:gd name="connsiteX72" fmla="*/ 5373216 w 5741575"/>
              <a:gd name="connsiteY72" fmla="*/ 111851 h 955271"/>
              <a:gd name="connsiteX73" fmla="*/ 5482354 w 5741575"/>
              <a:gd name="connsiteY73" fmla="*/ 69470 h 955271"/>
              <a:gd name="connsiteX74" fmla="*/ 5583280 w 5741575"/>
              <a:gd name="connsiteY74" fmla="*/ 49787 h 955271"/>
              <a:gd name="connsiteX75" fmla="*/ 5613766 w 5741575"/>
              <a:gd name="connsiteY75" fmla="*/ 41855 h 955271"/>
              <a:gd name="connsiteX76" fmla="*/ 5684952 w 5741575"/>
              <a:gd name="connsiteY76" fmla="*/ 26088 h 955271"/>
              <a:gd name="connsiteX77" fmla="*/ 5741575 w 5741575"/>
              <a:gd name="connsiteY77" fmla="*/ 0 h 955271"/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59229 w 5741575"/>
              <a:gd name="connsiteY7" fmla="*/ 903950 h 955271"/>
              <a:gd name="connsiteX8" fmla="*/ 148657 w 5741575"/>
              <a:gd name="connsiteY8" fmla="*/ 898134 h 955271"/>
              <a:gd name="connsiteX9" fmla="*/ 174554 w 5741575"/>
              <a:gd name="connsiteY9" fmla="*/ 886351 h 955271"/>
              <a:gd name="connsiteX10" fmla="*/ 187633 w 5741575"/>
              <a:gd name="connsiteY10" fmla="*/ 878226 h 955271"/>
              <a:gd name="connsiteX11" fmla="*/ 187961 w 5741575"/>
              <a:gd name="connsiteY11" fmla="*/ 876538 h 955271"/>
              <a:gd name="connsiteX12" fmla="*/ 240501 w 5741575"/>
              <a:gd name="connsiteY12" fmla="*/ 873150 h 955271"/>
              <a:gd name="connsiteX13" fmla="*/ 246345 w 5741575"/>
              <a:gd name="connsiteY13" fmla="*/ 869942 h 955271"/>
              <a:gd name="connsiteX14" fmla="*/ 306299 w 5741575"/>
              <a:gd name="connsiteY14" fmla="*/ 873609 h 955271"/>
              <a:gd name="connsiteX15" fmla="*/ 331571 w 5741575"/>
              <a:gd name="connsiteY15" fmla="*/ 869866 h 955271"/>
              <a:gd name="connsiteX16" fmla="*/ 384157 w 5741575"/>
              <a:gd name="connsiteY16" fmla="*/ 867971 h 955271"/>
              <a:gd name="connsiteX17" fmla="*/ 477637 w 5741575"/>
              <a:gd name="connsiteY17" fmla="*/ 870334 h 955271"/>
              <a:gd name="connsiteX18" fmla="*/ 570239 w 5741575"/>
              <a:gd name="connsiteY18" fmla="*/ 829596 h 955271"/>
              <a:gd name="connsiteX19" fmla="*/ 772070 w 5741575"/>
              <a:gd name="connsiteY19" fmla="*/ 820296 h 955271"/>
              <a:gd name="connsiteX20" fmla="*/ 948872 w 5741575"/>
              <a:gd name="connsiteY20" fmla="*/ 772201 h 955271"/>
              <a:gd name="connsiteX21" fmla="*/ 1127089 w 5741575"/>
              <a:gd name="connsiteY21" fmla="*/ 746926 h 955271"/>
              <a:gd name="connsiteX22" fmla="*/ 1226314 w 5741575"/>
              <a:gd name="connsiteY22" fmla="*/ 722473 h 955271"/>
              <a:gd name="connsiteX23" fmla="*/ 1278773 w 5741575"/>
              <a:gd name="connsiteY23" fmla="*/ 711503 h 955271"/>
              <a:gd name="connsiteX24" fmla="*/ 1317691 w 5741575"/>
              <a:gd name="connsiteY24" fmla="*/ 708529 h 955271"/>
              <a:gd name="connsiteX25" fmla="*/ 1360404 w 5741575"/>
              <a:gd name="connsiteY25" fmla="*/ 675922 h 955271"/>
              <a:gd name="connsiteX26" fmla="*/ 1412292 w 5741575"/>
              <a:gd name="connsiteY26" fmla="*/ 670793 h 955271"/>
              <a:gd name="connsiteX27" fmla="*/ 1494753 w 5741575"/>
              <a:gd name="connsiteY27" fmla="*/ 644686 h 955271"/>
              <a:gd name="connsiteX28" fmla="*/ 1616217 w 5741575"/>
              <a:gd name="connsiteY28" fmla="*/ 622107 h 955271"/>
              <a:gd name="connsiteX29" fmla="*/ 1710928 w 5741575"/>
              <a:gd name="connsiteY29" fmla="*/ 600666 h 955271"/>
              <a:gd name="connsiteX30" fmla="*/ 1743718 w 5741575"/>
              <a:gd name="connsiteY30" fmla="*/ 584327 h 955271"/>
              <a:gd name="connsiteX31" fmla="*/ 1873778 w 5741575"/>
              <a:gd name="connsiteY31" fmla="*/ 530130 h 955271"/>
              <a:gd name="connsiteX32" fmla="*/ 1988411 w 5741575"/>
              <a:gd name="connsiteY32" fmla="*/ 491599 h 955271"/>
              <a:gd name="connsiteX33" fmla="*/ 2085507 w 5741575"/>
              <a:gd name="connsiteY33" fmla="*/ 498527 h 955271"/>
              <a:gd name="connsiteX34" fmla="*/ 2090767 w 5741575"/>
              <a:gd name="connsiteY34" fmla="*/ 490616 h 955271"/>
              <a:gd name="connsiteX35" fmla="*/ 2151143 w 5741575"/>
              <a:gd name="connsiteY35" fmla="*/ 478332 h 955271"/>
              <a:gd name="connsiteX36" fmla="*/ 2378710 w 5741575"/>
              <a:gd name="connsiteY36" fmla="*/ 477570 h 955271"/>
              <a:gd name="connsiteX37" fmla="*/ 2496256 w 5741575"/>
              <a:gd name="connsiteY37" fmla="*/ 452396 h 955271"/>
              <a:gd name="connsiteX38" fmla="*/ 2535387 w 5741575"/>
              <a:gd name="connsiteY38" fmla="*/ 436645 h 955271"/>
              <a:gd name="connsiteX39" fmla="*/ 2601109 w 5741575"/>
              <a:gd name="connsiteY39" fmla="*/ 410678 h 955271"/>
              <a:gd name="connsiteX40" fmla="*/ 2643855 w 5741575"/>
              <a:gd name="connsiteY40" fmla="*/ 374482 h 955271"/>
              <a:gd name="connsiteX41" fmla="*/ 2657726 w 5741575"/>
              <a:gd name="connsiteY41" fmla="*/ 365841 h 955271"/>
              <a:gd name="connsiteX42" fmla="*/ 2717296 w 5741575"/>
              <a:gd name="connsiteY42" fmla="*/ 362282 h 955271"/>
              <a:gd name="connsiteX43" fmla="*/ 2777227 w 5741575"/>
              <a:gd name="connsiteY43" fmla="*/ 368972 h 955271"/>
              <a:gd name="connsiteX44" fmla="*/ 2824768 w 5741575"/>
              <a:gd name="connsiteY44" fmla="*/ 361652 h 955271"/>
              <a:gd name="connsiteX45" fmla="*/ 2885545 w 5741575"/>
              <a:gd name="connsiteY45" fmla="*/ 372818 h 955271"/>
              <a:gd name="connsiteX46" fmla="*/ 3009558 w 5741575"/>
              <a:gd name="connsiteY46" fmla="*/ 370573 h 955271"/>
              <a:gd name="connsiteX47" fmla="*/ 3095010 w 5741575"/>
              <a:gd name="connsiteY47" fmla="*/ 332454 h 955271"/>
              <a:gd name="connsiteX48" fmla="*/ 3148998 w 5741575"/>
              <a:gd name="connsiteY48" fmla="*/ 315286 h 955271"/>
              <a:gd name="connsiteX49" fmla="*/ 3195264 w 5741575"/>
              <a:gd name="connsiteY49" fmla="*/ 293158 h 955271"/>
              <a:gd name="connsiteX50" fmla="*/ 3373785 w 5741575"/>
              <a:gd name="connsiteY50" fmla="*/ 255680 h 955271"/>
              <a:gd name="connsiteX51" fmla="*/ 3493851 w 5741575"/>
              <a:gd name="connsiteY51" fmla="*/ 240255 h 955271"/>
              <a:gd name="connsiteX52" fmla="*/ 3537470 w 5741575"/>
              <a:gd name="connsiteY52" fmla="*/ 241867 h 955271"/>
              <a:gd name="connsiteX53" fmla="*/ 3610489 w 5741575"/>
              <a:gd name="connsiteY53" fmla="*/ 244128 h 955271"/>
              <a:gd name="connsiteX54" fmla="*/ 3667539 w 5741575"/>
              <a:gd name="connsiteY54" fmla="*/ 263271 h 955271"/>
              <a:gd name="connsiteX55" fmla="*/ 3727614 w 5741575"/>
              <a:gd name="connsiteY55" fmla="*/ 258245 h 955271"/>
              <a:gd name="connsiteX56" fmla="*/ 3738369 w 5741575"/>
              <a:gd name="connsiteY56" fmla="*/ 234506 h 955271"/>
              <a:gd name="connsiteX57" fmla="*/ 3803670 w 5741575"/>
              <a:gd name="connsiteY57" fmla="*/ 236457 h 955271"/>
              <a:gd name="connsiteX58" fmla="*/ 3903080 w 5741575"/>
              <a:gd name="connsiteY58" fmla="*/ 241890 h 955271"/>
              <a:gd name="connsiteX59" fmla="*/ 4114838 w 5741575"/>
              <a:gd name="connsiteY59" fmla="*/ 238165 h 955271"/>
              <a:gd name="connsiteX60" fmla="*/ 4271023 w 5741575"/>
              <a:gd name="connsiteY60" fmla="*/ 241959 h 955271"/>
              <a:gd name="connsiteX61" fmla="*/ 4367397 w 5741575"/>
              <a:gd name="connsiteY61" fmla="*/ 271442 h 955271"/>
              <a:gd name="connsiteX62" fmla="*/ 4495366 w 5741575"/>
              <a:gd name="connsiteY62" fmla="*/ 271618 h 955271"/>
              <a:gd name="connsiteX63" fmla="*/ 4517347 w 5741575"/>
              <a:gd name="connsiteY63" fmla="*/ 275639 h 955271"/>
              <a:gd name="connsiteX64" fmla="*/ 4546116 w 5741575"/>
              <a:gd name="connsiteY64" fmla="*/ 268568 h 955271"/>
              <a:gd name="connsiteX65" fmla="*/ 4661259 w 5741575"/>
              <a:gd name="connsiteY65" fmla="*/ 238966 h 955271"/>
              <a:gd name="connsiteX66" fmla="*/ 4750403 w 5741575"/>
              <a:gd name="connsiteY66" fmla="*/ 204364 h 955271"/>
              <a:gd name="connsiteX67" fmla="*/ 4867614 w 5741575"/>
              <a:gd name="connsiteY67" fmla="*/ 208668 h 955271"/>
              <a:gd name="connsiteX68" fmla="*/ 4937036 w 5741575"/>
              <a:gd name="connsiteY68" fmla="*/ 195446 h 955271"/>
              <a:gd name="connsiteX69" fmla="*/ 5067740 w 5741575"/>
              <a:gd name="connsiteY69" fmla="*/ 172293 h 955271"/>
              <a:gd name="connsiteX70" fmla="*/ 5200247 w 5741575"/>
              <a:gd name="connsiteY70" fmla="*/ 142695 h 955271"/>
              <a:gd name="connsiteX71" fmla="*/ 5276878 w 5741575"/>
              <a:gd name="connsiteY71" fmla="*/ 125833 h 955271"/>
              <a:gd name="connsiteX72" fmla="*/ 5373216 w 5741575"/>
              <a:gd name="connsiteY72" fmla="*/ 111851 h 955271"/>
              <a:gd name="connsiteX73" fmla="*/ 5482354 w 5741575"/>
              <a:gd name="connsiteY73" fmla="*/ 69470 h 955271"/>
              <a:gd name="connsiteX74" fmla="*/ 5583280 w 5741575"/>
              <a:gd name="connsiteY74" fmla="*/ 49787 h 955271"/>
              <a:gd name="connsiteX75" fmla="*/ 5613766 w 5741575"/>
              <a:gd name="connsiteY75" fmla="*/ 41855 h 955271"/>
              <a:gd name="connsiteX76" fmla="*/ 5684952 w 5741575"/>
              <a:gd name="connsiteY76" fmla="*/ 26088 h 955271"/>
              <a:gd name="connsiteX77" fmla="*/ 5741575 w 5741575"/>
              <a:gd name="connsiteY77" fmla="*/ 0 h 955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5741575" h="955271">
                <a:moveTo>
                  <a:pt x="5741575" y="0"/>
                </a:moveTo>
                <a:lnTo>
                  <a:pt x="5741575" y="955271"/>
                </a:lnTo>
                <a:lnTo>
                  <a:pt x="0" y="955271"/>
                </a:lnTo>
                <a:lnTo>
                  <a:pt x="8558" y="953971"/>
                </a:lnTo>
                <a:lnTo>
                  <a:pt x="16894" y="953847"/>
                </a:lnTo>
                <a:cubicBezTo>
                  <a:pt x="22474" y="953361"/>
                  <a:pt x="25973" y="952524"/>
                  <a:pt x="28156" y="951374"/>
                </a:cubicBezTo>
                <a:cubicBezTo>
                  <a:pt x="28201" y="951240"/>
                  <a:pt x="28247" y="951105"/>
                  <a:pt x="28293" y="950971"/>
                </a:cubicBezTo>
                <a:lnTo>
                  <a:pt x="59229" y="903950"/>
                </a:lnTo>
                <a:cubicBezTo>
                  <a:pt x="79290" y="895144"/>
                  <a:pt x="126084" y="908630"/>
                  <a:pt x="148657" y="898134"/>
                </a:cubicBezTo>
                <a:cubicBezTo>
                  <a:pt x="172173" y="896348"/>
                  <a:pt x="191809" y="908449"/>
                  <a:pt x="174554" y="886351"/>
                </a:cubicBezTo>
                <a:cubicBezTo>
                  <a:pt x="182014" y="885083"/>
                  <a:pt x="185699" y="882087"/>
                  <a:pt x="187633" y="878226"/>
                </a:cubicBezTo>
                <a:cubicBezTo>
                  <a:pt x="187742" y="877663"/>
                  <a:pt x="187852" y="877101"/>
                  <a:pt x="187961" y="876538"/>
                </a:cubicBezTo>
                <a:lnTo>
                  <a:pt x="240501" y="873150"/>
                </a:lnTo>
                <a:lnTo>
                  <a:pt x="246345" y="869942"/>
                </a:lnTo>
                <a:lnTo>
                  <a:pt x="306299" y="873609"/>
                </a:lnTo>
                <a:cubicBezTo>
                  <a:pt x="312531" y="875279"/>
                  <a:pt x="320316" y="874896"/>
                  <a:pt x="331571" y="869866"/>
                </a:cubicBezTo>
                <a:lnTo>
                  <a:pt x="384157" y="867971"/>
                </a:lnTo>
                <a:lnTo>
                  <a:pt x="477637" y="870334"/>
                </a:lnTo>
                <a:cubicBezTo>
                  <a:pt x="485456" y="872042"/>
                  <a:pt x="563433" y="825458"/>
                  <a:pt x="570239" y="829596"/>
                </a:cubicBezTo>
                <a:cubicBezTo>
                  <a:pt x="641939" y="824282"/>
                  <a:pt x="685473" y="832029"/>
                  <a:pt x="772070" y="820296"/>
                </a:cubicBezTo>
                <a:cubicBezTo>
                  <a:pt x="833120" y="817018"/>
                  <a:pt x="871984" y="794388"/>
                  <a:pt x="948872" y="772201"/>
                </a:cubicBezTo>
                <a:cubicBezTo>
                  <a:pt x="1011630" y="801590"/>
                  <a:pt x="1039188" y="762914"/>
                  <a:pt x="1127089" y="746926"/>
                </a:cubicBezTo>
                <a:cubicBezTo>
                  <a:pt x="1186739" y="737882"/>
                  <a:pt x="1185110" y="732158"/>
                  <a:pt x="1226314" y="722473"/>
                </a:cubicBezTo>
                <a:cubicBezTo>
                  <a:pt x="1234331" y="718091"/>
                  <a:pt x="1271693" y="717214"/>
                  <a:pt x="1278773" y="711503"/>
                </a:cubicBezTo>
                <a:lnTo>
                  <a:pt x="1317691" y="708529"/>
                </a:lnTo>
                <a:lnTo>
                  <a:pt x="1360404" y="675922"/>
                </a:lnTo>
                <a:lnTo>
                  <a:pt x="1412292" y="670793"/>
                </a:lnTo>
                <a:lnTo>
                  <a:pt x="1494753" y="644686"/>
                </a:lnTo>
                <a:cubicBezTo>
                  <a:pt x="1542884" y="655944"/>
                  <a:pt x="1556151" y="606226"/>
                  <a:pt x="1616217" y="622107"/>
                </a:cubicBezTo>
                <a:cubicBezTo>
                  <a:pt x="1637755" y="624837"/>
                  <a:pt x="1701030" y="614257"/>
                  <a:pt x="1710928" y="600666"/>
                </a:cubicBezTo>
                <a:cubicBezTo>
                  <a:pt x="1723693" y="596072"/>
                  <a:pt x="1739861" y="597834"/>
                  <a:pt x="1743718" y="584327"/>
                </a:cubicBezTo>
                <a:cubicBezTo>
                  <a:pt x="1770860" y="572571"/>
                  <a:pt x="1832996" y="545585"/>
                  <a:pt x="1873778" y="530130"/>
                </a:cubicBezTo>
                <a:cubicBezTo>
                  <a:pt x="1902425" y="541995"/>
                  <a:pt x="1929013" y="504913"/>
                  <a:pt x="1988411" y="491599"/>
                </a:cubicBezTo>
                <a:cubicBezTo>
                  <a:pt x="2020077" y="505546"/>
                  <a:pt x="2028363" y="482381"/>
                  <a:pt x="2085507" y="498527"/>
                </a:cubicBezTo>
                <a:cubicBezTo>
                  <a:pt x="2086719" y="495769"/>
                  <a:pt x="2088490" y="493104"/>
                  <a:pt x="2090767" y="490616"/>
                </a:cubicBezTo>
                <a:cubicBezTo>
                  <a:pt x="2103992" y="476161"/>
                  <a:pt x="2131025" y="470659"/>
                  <a:pt x="2151143" y="478332"/>
                </a:cubicBezTo>
                <a:cubicBezTo>
                  <a:pt x="2240088" y="497642"/>
                  <a:pt x="2310118" y="483043"/>
                  <a:pt x="2378710" y="477570"/>
                </a:cubicBezTo>
                <a:cubicBezTo>
                  <a:pt x="2454975" y="467585"/>
                  <a:pt x="2391576" y="437831"/>
                  <a:pt x="2496256" y="452396"/>
                </a:cubicBezTo>
                <a:cubicBezTo>
                  <a:pt x="2501503" y="436899"/>
                  <a:pt x="2513119" y="433980"/>
                  <a:pt x="2535387" y="436645"/>
                </a:cubicBezTo>
                <a:cubicBezTo>
                  <a:pt x="2572084" y="430778"/>
                  <a:pt x="2557124" y="397207"/>
                  <a:pt x="2601109" y="410678"/>
                </a:cubicBezTo>
                <a:cubicBezTo>
                  <a:pt x="2588000" y="393616"/>
                  <a:pt x="2667428" y="390302"/>
                  <a:pt x="2643855" y="374482"/>
                </a:cubicBezTo>
                <a:cubicBezTo>
                  <a:pt x="2648277" y="369169"/>
                  <a:pt x="2645486" y="367874"/>
                  <a:pt x="2657726" y="365841"/>
                </a:cubicBezTo>
                <a:cubicBezTo>
                  <a:pt x="2669966" y="363808"/>
                  <a:pt x="2707566" y="363569"/>
                  <a:pt x="2717296" y="362282"/>
                </a:cubicBezTo>
                <a:lnTo>
                  <a:pt x="2777227" y="368972"/>
                </a:lnTo>
                <a:lnTo>
                  <a:pt x="2824768" y="361652"/>
                </a:lnTo>
                <a:lnTo>
                  <a:pt x="2885545" y="372818"/>
                </a:lnTo>
                <a:cubicBezTo>
                  <a:pt x="2905895" y="352581"/>
                  <a:pt x="2948591" y="377825"/>
                  <a:pt x="3009558" y="370573"/>
                </a:cubicBezTo>
                <a:cubicBezTo>
                  <a:pt x="3031640" y="347442"/>
                  <a:pt x="3050695" y="365935"/>
                  <a:pt x="3095010" y="332454"/>
                </a:cubicBezTo>
                <a:cubicBezTo>
                  <a:pt x="3097485" y="334582"/>
                  <a:pt x="3132289" y="321835"/>
                  <a:pt x="3148998" y="315286"/>
                </a:cubicBezTo>
                <a:cubicBezTo>
                  <a:pt x="3165707" y="308737"/>
                  <a:pt x="3180646" y="306766"/>
                  <a:pt x="3195264" y="293158"/>
                </a:cubicBezTo>
                <a:cubicBezTo>
                  <a:pt x="3267122" y="246372"/>
                  <a:pt x="3308286" y="273118"/>
                  <a:pt x="3373785" y="255680"/>
                </a:cubicBezTo>
                <a:cubicBezTo>
                  <a:pt x="3448540" y="239861"/>
                  <a:pt x="3405238" y="287846"/>
                  <a:pt x="3493851" y="240255"/>
                </a:cubicBezTo>
                <a:cubicBezTo>
                  <a:pt x="3506326" y="252723"/>
                  <a:pt x="3518405" y="251593"/>
                  <a:pt x="3537470" y="241867"/>
                </a:cubicBezTo>
                <a:cubicBezTo>
                  <a:pt x="3573967" y="235226"/>
                  <a:pt x="3576893" y="270855"/>
                  <a:pt x="3610489" y="244128"/>
                </a:cubicBezTo>
                <a:cubicBezTo>
                  <a:pt x="3606935" y="264036"/>
                  <a:pt x="3681284" y="241075"/>
                  <a:pt x="3667539" y="263271"/>
                </a:cubicBezTo>
                <a:cubicBezTo>
                  <a:pt x="3694251" y="276940"/>
                  <a:pt x="3701441" y="246803"/>
                  <a:pt x="3727614" y="258245"/>
                </a:cubicBezTo>
                <a:cubicBezTo>
                  <a:pt x="3754952" y="257751"/>
                  <a:pt x="3708960" y="240314"/>
                  <a:pt x="3738369" y="234506"/>
                </a:cubicBezTo>
                <a:cubicBezTo>
                  <a:pt x="3774580" y="230879"/>
                  <a:pt x="3768868" y="196201"/>
                  <a:pt x="3803670" y="236457"/>
                </a:cubicBezTo>
                <a:cubicBezTo>
                  <a:pt x="3839567" y="220301"/>
                  <a:pt x="3850064" y="239151"/>
                  <a:pt x="3903080" y="241890"/>
                </a:cubicBezTo>
                <a:cubicBezTo>
                  <a:pt x="3954941" y="242175"/>
                  <a:pt x="4053514" y="238154"/>
                  <a:pt x="4114838" y="238165"/>
                </a:cubicBezTo>
                <a:cubicBezTo>
                  <a:pt x="4173784" y="217210"/>
                  <a:pt x="4209756" y="243378"/>
                  <a:pt x="4271023" y="241959"/>
                </a:cubicBezTo>
                <a:cubicBezTo>
                  <a:pt x="4326191" y="205535"/>
                  <a:pt x="4316856" y="279258"/>
                  <a:pt x="4367397" y="271442"/>
                </a:cubicBezTo>
                <a:cubicBezTo>
                  <a:pt x="4420874" y="271391"/>
                  <a:pt x="4369000" y="295343"/>
                  <a:pt x="4495366" y="271618"/>
                </a:cubicBezTo>
                <a:cubicBezTo>
                  <a:pt x="4501905" y="266287"/>
                  <a:pt x="4518077" y="269240"/>
                  <a:pt x="4517347" y="275639"/>
                </a:cubicBezTo>
                <a:cubicBezTo>
                  <a:pt x="4525170" y="272832"/>
                  <a:pt x="4542809" y="258800"/>
                  <a:pt x="4546116" y="268568"/>
                </a:cubicBezTo>
                <a:cubicBezTo>
                  <a:pt x="4586961" y="265354"/>
                  <a:pt x="4626617" y="255160"/>
                  <a:pt x="4661259" y="238966"/>
                </a:cubicBezTo>
                <a:cubicBezTo>
                  <a:pt x="4741966" y="247639"/>
                  <a:pt x="4693066" y="205693"/>
                  <a:pt x="4750403" y="204364"/>
                </a:cubicBezTo>
                <a:cubicBezTo>
                  <a:pt x="4798501" y="219113"/>
                  <a:pt x="4813319" y="201253"/>
                  <a:pt x="4867614" y="208668"/>
                </a:cubicBezTo>
                <a:cubicBezTo>
                  <a:pt x="4881621" y="174373"/>
                  <a:pt x="4917566" y="206761"/>
                  <a:pt x="4937036" y="195446"/>
                </a:cubicBezTo>
                <a:cubicBezTo>
                  <a:pt x="4974214" y="229763"/>
                  <a:pt x="5033435" y="175163"/>
                  <a:pt x="5067740" y="172293"/>
                </a:cubicBezTo>
                <a:cubicBezTo>
                  <a:pt x="5126160" y="173265"/>
                  <a:pt x="5172786" y="183138"/>
                  <a:pt x="5200247" y="142695"/>
                </a:cubicBezTo>
                <a:cubicBezTo>
                  <a:pt x="5240970" y="141002"/>
                  <a:pt x="5240507" y="134755"/>
                  <a:pt x="5276878" y="125833"/>
                </a:cubicBezTo>
                <a:cubicBezTo>
                  <a:pt x="5316470" y="106736"/>
                  <a:pt x="5327221" y="110178"/>
                  <a:pt x="5373216" y="111851"/>
                </a:cubicBezTo>
                <a:cubicBezTo>
                  <a:pt x="5382801" y="84741"/>
                  <a:pt x="5419294" y="93078"/>
                  <a:pt x="5482354" y="69470"/>
                </a:cubicBezTo>
                <a:cubicBezTo>
                  <a:pt x="5507119" y="85574"/>
                  <a:pt x="5545363" y="52240"/>
                  <a:pt x="5583280" y="49787"/>
                </a:cubicBezTo>
                <a:cubicBezTo>
                  <a:pt x="5589344" y="36484"/>
                  <a:pt x="5598103" y="36349"/>
                  <a:pt x="5613766" y="41855"/>
                </a:cubicBezTo>
                <a:cubicBezTo>
                  <a:pt x="5636621" y="41086"/>
                  <a:pt x="5660728" y="35034"/>
                  <a:pt x="5684952" y="26088"/>
                </a:cubicBezTo>
                <a:lnTo>
                  <a:pt x="5741575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6" name="Rectangle 6">
            <a:extLst>
              <a:ext uri="{FF2B5EF4-FFF2-40B4-BE49-F238E27FC236}">
                <a16:creationId xmlns:a16="http://schemas.microsoft.com/office/drawing/2014/main" id="{8D91DE60-2C2D-4D7E-A6B4-C9499017DE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082623" y="6128773"/>
            <a:ext cx="1201506" cy="365125"/>
          </a:xfrm>
          <a:custGeom>
            <a:avLst/>
            <a:gdLst>
              <a:gd name="connsiteX0" fmla="*/ 0 w 2142503"/>
              <a:gd name="connsiteY0" fmla="*/ 0 h 571500"/>
              <a:gd name="connsiteX1" fmla="*/ 2142503 w 2142503"/>
              <a:gd name="connsiteY1" fmla="*/ 0 h 571500"/>
              <a:gd name="connsiteX2" fmla="*/ 2142503 w 2142503"/>
              <a:gd name="connsiteY2" fmla="*/ 571500 h 571500"/>
              <a:gd name="connsiteX3" fmla="*/ 0 w 2142503"/>
              <a:gd name="connsiteY3" fmla="*/ 571500 h 571500"/>
              <a:gd name="connsiteX4" fmla="*/ 0 w 2142503"/>
              <a:gd name="connsiteY4" fmla="*/ 0 h 571500"/>
              <a:gd name="connsiteX0" fmla="*/ 0 w 2142503"/>
              <a:gd name="connsiteY0" fmla="*/ 0 h 582145"/>
              <a:gd name="connsiteX1" fmla="*/ 2142503 w 2142503"/>
              <a:gd name="connsiteY1" fmla="*/ 0 h 582145"/>
              <a:gd name="connsiteX2" fmla="*/ 2142503 w 2142503"/>
              <a:gd name="connsiteY2" fmla="*/ 571500 h 582145"/>
              <a:gd name="connsiteX3" fmla="*/ 2050917 w 2142503"/>
              <a:gd name="connsiteY3" fmla="*/ 582088 h 582145"/>
              <a:gd name="connsiteX4" fmla="*/ 0 w 2142503"/>
              <a:gd name="connsiteY4" fmla="*/ 571500 h 582145"/>
              <a:gd name="connsiteX5" fmla="*/ 0 w 2142503"/>
              <a:gd name="connsiteY5" fmla="*/ 0 h 582145"/>
              <a:gd name="connsiteX0" fmla="*/ 0 w 2159832"/>
              <a:gd name="connsiteY0" fmla="*/ 0 h 582145"/>
              <a:gd name="connsiteX1" fmla="*/ 2142503 w 2159832"/>
              <a:gd name="connsiteY1" fmla="*/ 0 h 582145"/>
              <a:gd name="connsiteX2" fmla="*/ 2159829 w 2159832"/>
              <a:gd name="connsiteY2" fmla="*/ 96526 h 582145"/>
              <a:gd name="connsiteX3" fmla="*/ 2142503 w 2159832"/>
              <a:gd name="connsiteY3" fmla="*/ 571500 h 582145"/>
              <a:gd name="connsiteX4" fmla="*/ 2050917 w 2159832"/>
              <a:gd name="connsiteY4" fmla="*/ 582088 h 582145"/>
              <a:gd name="connsiteX5" fmla="*/ 0 w 2159832"/>
              <a:gd name="connsiteY5" fmla="*/ 571500 h 582145"/>
              <a:gd name="connsiteX6" fmla="*/ 0 w 2159832"/>
              <a:gd name="connsiteY6" fmla="*/ 0 h 582145"/>
              <a:gd name="connsiteX0" fmla="*/ 0 w 2159832"/>
              <a:gd name="connsiteY0" fmla="*/ 12386 h 594531"/>
              <a:gd name="connsiteX1" fmla="*/ 67826 w 2159832"/>
              <a:gd name="connsiteY1" fmla="*/ 0 h 594531"/>
              <a:gd name="connsiteX2" fmla="*/ 2142503 w 2159832"/>
              <a:gd name="connsiteY2" fmla="*/ 12386 h 594531"/>
              <a:gd name="connsiteX3" fmla="*/ 2159829 w 2159832"/>
              <a:gd name="connsiteY3" fmla="*/ 108912 h 594531"/>
              <a:gd name="connsiteX4" fmla="*/ 2142503 w 2159832"/>
              <a:gd name="connsiteY4" fmla="*/ 583886 h 594531"/>
              <a:gd name="connsiteX5" fmla="*/ 2050917 w 2159832"/>
              <a:gd name="connsiteY5" fmla="*/ 594474 h 594531"/>
              <a:gd name="connsiteX6" fmla="*/ 0 w 2159832"/>
              <a:gd name="connsiteY6" fmla="*/ 583886 h 594531"/>
              <a:gd name="connsiteX7" fmla="*/ 0 w 2159832"/>
              <a:gd name="connsiteY7" fmla="*/ 12386 h 594531"/>
              <a:gd name="connsiteX0" fmla="*/ 0 w 2168908"/>
              <a:gd name="connsiteY0" fmla="*/ 26000 h 594531"/>
              <a:gd name="connsiteX1" fmla="*/ 76902 w 2168908"/>
              <a:gd name="connsiteY1" fmla="*/ 0 h 594531"/>
              <a:gd name="connsiteX2" fmla="*/ 2151579 w 2168908"/>
              <a:gd name="connsiteY2" fmla="*/ 12386 h 594531"/>
              <a:gd name="connsiteX3" fmla="*/ 2168905 w 2168908"/>
              <a:gd name="connsiteY3" fmla="*/ 108912 h 594531"/>
              <a:gd name="connsiteX4" fmla="*/ 2151579 w 2168908"/>
              <a:gd name="connsiteY4" fmla="*/ 583886 h 594531"/>
              <a:gd name="connsiteX5" fmla="*/ 2059993 w 2168908"/>
              <a:gd name="connsiteY5" fmla="*/ 594474 h 594531"/>
              <a:gd name="connsiteX6" fmla="*/ 9076 w 2168908"/>
              <a:gd name="connsiteY6" fmla="*/ 583886 h 594531"/>
              <a:gd name="connsiteX7" fmla="*/ 0 w 2168908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147197 w 2316105"/>
              <a:gd name="connsiteY0" fmla="*/ 26000 h 594531"/>
              <a:gd name="connsiteX1" fmla="*/ 224099 w 2316105"/>
              <a:gd name="connsiteY1" fmla="*/ 0 h 594531"/>
              <a:gd name="connsiteX2" fmla="*/ 2298776 w 2316105"/>
              <a:gd name="connsiteY2" fmla="*/ 12386 h 594531"/>
              <a:gd name="connsiteX3" fmla="*/ 2316102 w 2316105"/>
              <a:gd name="connsiteY3" fmla="*/ 108912 h 594531"/>
              <a:gd name="connsiteX4" fmla="*/ 2298776 w 2316105"/>
              <a:gd name="connsiteY4" fmla="*/ 583886 h 594531"/>
              <a:gd name="connsiteX5" fmla="*/ 2207190 w 2316105"/>
              <a:gd name="connsiteY5" fmla="*/ 594474 h 594531"/>
              <a:gd name="connsiteX6" fmla="*/ 156273 w 2316105"/>
              <a:gd name="connsiteY6" fmla="*/ 583886 h 594531"/>
              <a:gd name="connsiteX7" fmla="*/ 142416 w 2316105"/>
              <a:gd name="connsiteY7" fmla="*/ 235975 h 594531"/>
              <a:gd name="connsiteX8" fmla="*/ 147197 w 2316105"/>
              <a:gd name="connsiteY8" fmla="*/ 26000 h 594531"/>
              <a:gd name="connsiteX0" fmla="*/ 154684 w 2323592"/>
              <a:gd name="connsiteY0" fmla="*/ 26000 h 594531"/>
              <a:gd name="connsiteX1" fmla="*/ 231586 w 2323592"/>
              <a:gd name="connsiteY1" fmla="*/ 0 h 594531"/>
              <a:gd name="connsiteX2" fmla="*/ 2306263 w 2323592"/>
              <a:gd name="connsiteY2" fmla="*/ 12386 h 594531"/>
              <a:gd name="connsiteX3" fmla="*/ 2323589 w 2323592"/>
              <a:gd name="connsiteY3" fmla="*/ 108912 h 594531"/>
              <a:gd name="connsiteX4" fmla="*/ 2306263 w 2323592"/>
              <a:gd name="connsiteY4" fmla="*/ 583886 h 594531"/>
              <a:gd name="connsiteX5" fmla="*/ 2214677 w 2323592"/>
              <a:gd name="connsiteY5" fmla="*/ 594474 h 594531"/>
              <a:gd name="connsiteX6" fmla="*/ 163760 w 2323592"/>
              <a:gd name="connsiteY6" fmla="*/ 583886 h 594531"/>
              <a:gd name="connsiteX7" fmla="*/ 158979 w 2323592"/>
              <a:gd name="connsiteY7" fmla="*/ 403879 h 594531"/>
              <a:gd name="connsiteX8" fmla="*/ 149903 w 2323592"/>
              <a:gd name="connsiteY8" fmla="*/ 235975 h 594531"/>
              <a:gd name="connsiteX9" fmla="*/ 154684 w 2323592"/>
              <a:gd name="connsiteY9" fmla="*/ 26000 h 594531"/>
              <a:gd name="connsiteX0" fmla="*/ 13665 w 2182573"/>
              <a:gd name="connsiteY0" fmla="*/ 26000 h 594531"/>
              <a:gd name="connsiteX1" fmla="*/ 90567 w 2182573"/>
              <a:gd name="connsiteY1" fmla="*/ 0 h 594531"/>
              <a:gd name="connsiteX2" fmla="*/ 2165244 w 2182573"/>
              <a:gd name="connsiteY2" fmla="*/ 12386 h 594531"/>
              <a:gd name="connsiteX3" fmla="*/ 2182570 w 2182573"/>
              <a:gd name="connsiteY3" fmla="*/ 108912 h 594531"/>
              <a:gd name="connsiteX4" fmla="*/ 2165244 w 2182573"/>
              <a:gd name="connsiteY4" fmla="*/ 583886 h 594531"/>
              <a:gd name="connsiteX5" fmla="*/ 2073658 w 2182573"/>
              <a:gd name="connsiteY5" fmla="*/ 594474 h 594531"/>
              <a:gd name="connsiteX6" fmla="*/ 22741 w 2182573"/>
              <a:gd name="connsiteY6" fmla="*/ 583886 h 594531"/>
              <a:gd name="connsiteX7" fmla="*/ 17960 w 2182573"/>
              <a:gd name="connsiteY7" fmla="*/ 403879 h 594531"/>
              <a:gd name="connsiteX8" fmla="*/ 8884 w 2182573"/>
              <a:gd name="connsiteY8" fmla="*/ 235975 h 594531"/>
              <a:gd name="connsiteX9" fmla="*/ 13665 w 2182573"/>
              <a:gd name="connsiteY9" fmla="*/ 26000 h 594531"/>
              <a:gd name="connsiteX0" fmla="*/ 13665 w 2202120"/>
              <a:gd name="connsiteY0" fmla="*/ 26000 h 594531"/>
              <a:gd name="connsiteX1" fmla="*/ 90567 w 2202120"/>
              <a:gd name="connsiteY1" fmla="*/ 0 h 594531"/>
              <a:gd name="connsiteX2" fmla="*/ 2165244 w 2202120"/>
              <a:gd name="connsiteY2" fmla="*/ 12386 h 594531"/>
              <a:gd name="connsiteX3" fmla="*/ 2182570 w 2202120"/>
              <a:gd name="connsiteY3" fmla="*/ 108912 h 594531"/>
              <a:gd name="connsiteX4" fmla="*/ 2192471 w 2202120"/>
              <a:gd name="connsiteY4" fmla="*/ 583886 h 594531"/>
              <a:gd name="connsiteX5" fmla="*/ 2073658 w 2202120"/>
              <a:gd name="connsiteY5" fmla="*/ 594474 h 594531"/>
              <a:gd name="connsiteX6" fmla="*/ 22741 w 2202120"/>
              <a:gd name="connsiteY6" fmla="*/ 583886 h 594531"/>
              <a:gd name="connsiteX7" fmla="*/ 17960 w 2202120"/>
              <a:gd name="connsiteY7" fmla="*/ 403879 h 594531"/>
              <a:gd name="connsiteX8" fmla="*/ 8884 w 2202120"/>
              <a:gd name="connsiteY8" fmla="*/ 235975 h 594531"/>
              <a:gd name="connsiteX9" fmla="*/ 13665 w 2202120"/>
              <a:gd name="connsiteY9" fmla="*/ 26000 h 594531"/>
              <a:gd name="connsiteX0" fmla="*/ 13665 w 2202036"/>
              <a:gd name="connsiteY0" fmla="*/ 26000 h 594531"/>
              <a:gd name="connsiteX1" fmla="*/ 90567 w 2202036"/>
              <a:gd name="connsiteY1" fmla="*/ 0 h 594531"/>
              <a:gd name="connsiteX2" fmla="*/ 2165244 w 2202036"/>
              <a:gd name="connsiteY2" fmla="*/ 12386 h 594531"/>
              <a:gd name="connsiteX3" fmla="*/ 2182570 w 2202036"/>
              <a:gd name="connsiteY3" fmla="*/ 108912 h 594531"/>
              <a:gd name="connsiteX4" fmla="*/ 2191645 w 2202036"/>
              <a:gd name="connsiteY4" fmla="*/ 422031 h 594531"/>
              <a:gd name="connsiteX5" fmla="*/ 2192471 w 2202036"/>
              <a:gd name="connsiteY5" fmla="*/ 583886 h 594531"/>
              <a:gd name="connsiteX6" fmla="*/ 2073658 w 2202036"/>
              <a:gd name="connsiteY6" fmla="*/ 594474 h 594531"/>
              <a:gd name="connsiteX7" fmla="*/ 22741 w 2202036"/>
              <a:gd name="connsiteY7" fmla="*/ 583886 h 594531"/>
              <a:gd name="connsiteX8" fmla="*/ 17960 w 2202036"/>
              <a:gd name="connsiteY8" fmla="*/ 403879 h 594531"/>
              <a:gd name="connsiteX9" fmla="*/ 8884 w 2202036"/>
              <a:gd name="connsiteY9" fmla="*/ 235975 h 594531"/>
              <a:gd name="connsiteX10" fmla="*/ 13665 w 2202036"/>
              <a:gd name="connsiteY10" fmla="*/ 26000 h 594531"/>
              <a:gd name="connsiteX0" fmla="*/ 142254 w 2330625"/>
              <a:gd name="connsiteY0" fmla="*/ 26000 h 594531"/>
              <a:gd name="connsiteX1" fmla="*/ 219156 w 2330625"/>
              <a:gd name="connsiteY1" fmla="*/ 0 h 594531"/>
              <a:gd name="connsiteX2" fmla="*/ 2293833 w 2330625"/>
              <a:gd name="connsiteY2" fmla="*/ 12386 h 594531"/>
              <a:gd name="connsiteX3" fmla="*/ 2311159 w 2330625"/>
              <a:gd name="connsiteY3" fmla="*/ 108912 h 594531"/>
              <a:gd name="connsiteX4" fmla="*/ 2320234 w 2330625"/>
              <a:gd name="connsiteY4" fmla="*/ 422031 h 594531"/>
              <a:gd name="connsiteX5" fmla="*/ 2321060 w 2330625"/>
              <a:gd name="connsiteY5" fmla="*/ 583886 h 594531"/>
              <a:gd name="connsiteX6" fmla="*/ 2202247 w 2330625"/>
              <a:gd name="connsiteY6" fmla="*/ 594474 h 594531"/>
              <a:gd name="connsiteX7" fmla="*/ 151330 w 2330625"/>
              <a:gd name="connsiteY7" fmla="*/ 583886 h 594531"/>
              <a:gd name="connsiteX8" fmla="*/ 155624 w 2330625"/>
              <a:gd name="connsiteY8" fmla="*/ 512790 h 594531"/>
              <a:gd name="connsiteX9" fmla="*/ 146549 w 2330625"/>
              <a:gd name="connsiteY9" fmla="*/ 403879 h 594531"/>
              <a:gd name="connsiteX10" fmla="*/ 137473 w 2330625"/>
              <a:gd name="connsiteY10" fmla="*/ 235975 h 594531"/>
              <a:gd name="connsiteX11" fmla="*/ 142254 w 2330625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64992 w 2201784"/>
              <a:gd name="connsiteY2" fmla="*/ 12386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01784" h="594531">
                <a:moveTo>
                  <a:pt x="13413" y="26000"/>
                </a:moveTo>
                <a:cubicBezTo>
                  <a:pt x="37534" y="24897"/>
                  <a:pt x="66194" y="1103"/>
                  <a:pt x="90315" y="0"/>
                </a:cubicBezTo>
                <a:lnTo>
                  <a:pt x="2164992" y="12386"/>
                </a:lnTo>
                <a:cubicBezTo>
                  <a:pt x="2164717" y="43049"/>
                  <a:pt x="2182593" y="78249"/>
                  <a:pt x="2182318" y="108912"/>
                </a:cubicBezTo>
                <a:cubicBezTo>
                  <a:pt x="2188231" y="177186"/>
                  <a:pt x="2189743" y="342869"/>
                  <a:pt x="2191393" y="422031"/>
                </a:cubicBezTo>
                <a:cubicBezTo>
                  <a:pt x="2193043" y="501193"/>
                  <a:pt x="2213396" y="555146"/>
                  <a:pt x="2192219" y="583886"/>
                </a:cubicBezTo>
                <a:cubicBezTo>
                  <a:pt x="2172279" y="582877"/>
                  <a:pt x="2093346" y="595483"/>
                  <a:pt x="2073406" y="594474"/>
                </a:cubicBezTo>
                <a:lnTo>
                  <a:pt x="22489" y="583886"/>
                </a:lnTo>
                <a:cubicBezTo>
                  <a:pt x="5849" y="592962"/>
                  <a:pt x="27580" y="542791"/>
                  <a:pt x="26783" y="512790"/>
                </a:cubicBezTo>
                <a:cubicBezTo>
                  <a:pt x="25986" y="482789"/>
                  <a:pt x="18464" y="450015"/>
                  <a:pt x="17708" y="403879"/>
                </a:cubicBezTo>
                <a:cubicBezTo>
                  <a:pt x="16952" y="357743"/>
                  <a:pt x="-14855" y="308787"/>
                  <a:pt x="8632" y="235975"/>
                </a:cubicBezTo>
                <a:cubicBezTo>
                  <a:pt x="7119" y="142994"/>
                  <a:pt x="-201" y="65329"/>
                  <a:pt x="13413" y="26000"/>
                </a:cubicBezTo>
                <a:close/>
              </a:path>
            </a:pathLst>
          </a:custGeom>
          <a:solidFill>
            <a:srgbClr val="D9D4D0">
              <a:alpha val="50000"/>
            </a:srgbClr>
          </a:solidFill>
          <a:ln>
            <a:noFill/>
          </a:ln>
          <a:effectLst>
            <a:softEdge rad="63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D84894-AF8E-964C-9257-7AB0C828CFD7}"/>
              </a:ext>
            </a:extLst>
          </p:cNvPr>
          <p:cNvSpPr txBox="1"/>
          <p:nvPr/>
        </p:nvSpPr>
        <p:spPr>
          <a:xfrm>
            <a:off x="-759417" y="929898"/>
            <a:ext cx="1394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362600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C79C0B-9218-7A2F-4405-75417F798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Chatbots are built to feel real</a:t>
            </a:r>
          </a:p>
        </p:txBody>
      </p:sp>
      <p:sp>
        <p:nvSpPr>
          <p:cNvPr id="42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sX0" fmla="*/ 0 w 10424160"/>
              <a:gd name="csY0" fmla="*/ 0 h 18288"/>
              <a:gd name="csX1" fmla="*/ 903427 w 10424160"/>
              <a:gd name="csY1" fmla="*/ 0 h 18288"/>
              <a:gd name="csX2" fmla="*/ 1389888 w 10424160"/>
              <a:gd name="csY2" fmla="*/ 0 h 18288"/>
              <a:gd name="csX3" fmla="*/ 2189074 w 10424160"/>
              <a:gd name="csY3" fmla="*/ 0 h 18288"/>
              <a:gd name="csX4" fmla="*/ 2675534 w 10424160"/>
              <a:gd name="csY4" fmla="*/ 0 h 18288"/>
              <a:gd name="csX5" fmla="*/ 3370478 w 10424160"/>
              <a:gd name="csY5" fmla="*/ 0 h 18288"/>
              <a:gd name="csX6" fmla="*/ 4169664 w 10424160"/>
              <a:gd name="csY6" fmla="*/ 0 h 18288"/>
              <a:gd name="csX7" fmla="*/ 4551883 w 10424160"/>
              <a:gd name="csY7" fmla="*/ 0 h 18288"/>
              <a:gd name="csX8" fmla="*/ 4934102 w 10424160"/>
              <a:gd name="csY8" fmla="*/ 0 h 18288"/>
              <a:gd name="csX9" fmla="*/ 5837530 w 10424160"/>
              <a:gd name="csY9" fmla="*/ 0 h 18288"/>
              <a:gd name="csX10" fmla="*/ 6532474 w 10424160"/>
              <a:gd name="csY10" fmla="*/ 0 h 18288"/>
              <a:gd name="csX11" fmla="*/ 6914693 w 10424160"/>
              <a:gd name="csY11" fmla="*/ 0 h 18288"/>
              <a:gd name="csX12" fmla="*/ 7609637 w 10424160"/>
              <a:gd name="csY12" fmla="*/ 0 h 18288"/>
              <a:gd name="csX13" fmla="*/ 8513064 w 10424160"/>
              <a:gd name="csY13" fmla="*/ 0 h 18288"/>
              <a:gd name="csX14" fmla="*/ 9103766 w 10424160"/>
              <a:gd name="csY14" fmla="*/ 0 h 18288"/>
              <a:gd name="csX15" fmla="*/ 9694469 w 10424160"/>
              <a:gd name="csY15" fmla="*/ 0 h 18288"/>
              <a:gd name="csX16" fmla="*/ 10424160 w 10424160"/>
              <a:gd name="csY16" fmla="*/ 0 h 18288"/>
              <a:gd name="csX17" fmla="*/ 10424160 w 10424160"/>
              <a:gd name="csY17" fmla="*/ 18288 h 18288"/>
              <a:gd name="csX18" fmla="*/ 9729216 w 10424160"/>
              <a:gd name="csY18" fmla="*/ 18288 h 18288"/>
              <a:gd name="csX19" fmla="*/ 8930030 w 10424160"/>
              <a:gd name="csY19" fmla="*/ 18288 h 18288"/>
              <a:gd name="csX20" fmla="*/ 8130845 w 10424160"/>
              <a:gd name="csY20" fmla="*/ 18288 h 18288"/>
              <a:gd name="csX21" fmla="*/ 7644384 w 10424160"/>
              <a:gd name="csY21" fmla="*/ 18288 h 18288"/>
              <a:gd name="csX22" fmla="*/ 6740957 w 10424160"/>
              <a:gd name="csY22" fmla="*/ 18288 h 18288"/>
              <a:gd name="csX23" fmla="*/ 6046013 w 10424160"/>
              <a:gd name="csY23" fmla="*/ 18288 h 18288"/>
              <a:gd name="csX24" fmla="*/ 5663794 w 10424160"/>
              <a:gd name="csY24" fmla="*/ 18288 h 18288"/>
              <a:gd name="csX25" fmla="*/ 4968850 w 10424160"/>
              <a:gd name="csY25" fmla="*/ 18288 h 18288"/>
              <a:gd name="csX26" fmla="*/ 4378147 w 10424160"/>
              <a:gd name="csY26" fmla="*/ 18288 h 18288"/>
              <a:gd name="csX27" fmla="*/ 3787445 w 10424160"/>
              <a:gd name="csY27" fmla="*/ 18288 h 18288"/>
              <a:gd name="csX28" fmla="*/ 3196742 w 10424160"/>
              <a:gd name="csY28" fmla="*/ 18288 h 18288"/>
              <a:gd name="csX29" fmla="*/ 2606040 w 10424160"/>
              <a:gd name="csY29" fmla="*/ 18288 h 18288"/>
              <a:gd name="csX30" fmla="*/ 1806854 w 10424160"/>
              <a:gd name="csY30" fmla="*/ 18288 h 18288"/>
              <a:gd name="csX31" fmla="*/ 1111910 w 10424160"/>
              <a:gd name="csY31" fmla="*/ 18288 h 18288"/>
              <a:gd name="csX32" fmla="*/ 729691 w 10424160"/>
              <a:gd name="csY32" fmla="*/ 18288 h 18288"/>
              <a:gd name="csX33" fmla="*/ 0 w 10424160"/>
              <a:gd name="csY33" fmla="*/ 18288 h 18288"/>
              <a:gd name="csX34" fmla="*/ 0 w 10424160"/>
              <a:gd name="csY34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0" name="Content Placeholder 2">
            <a:extLst>
              <a:ext uri="{FF2B5EF4-FFF2-40B4-BE49-F238E27FC236}">
                <a16:creationId xmlns:a16="http://schemas.microsoft.com/office/drawing/2014/main" id="{F0E6B238-64B4-8030-48E7-DE42200147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9393952"/>
              </p:ext>
            </p:extLst>
          </p:nvPr>
        </p:nvGraphicFramePr>
        <p:xfrm>
          <a:off x="838200" y="2396362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78941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Freeform: Shape 21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4" name="Freeform: Shape 23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6F0349-24BA-2BBB-3BD4-29B23E5B5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 dirty="0"/>
              <a:t>Current shift to regulate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6FFA0316-0909-F98C-4D30-0DD4733543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437575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50775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29734D-C2D6-3617-EA74-071158AB7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413335-724B-712B-75F8-72A3B9F18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California SB 243 on suicide prevention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11A70-A4B8-1136-A346-659A8F919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000" dirty="0"/>
              <a:t>22603. (a) Beginning July 1, 2027, an operator shall annually report to the office [of suicide prevention] all the following:</a:t>
            </a:r>
          </a:p>
          <a:p>
            <a:r>
              <a:rPr lang="en-US" sz="2000" dirty="0"/>
              <a:t>(1) The number of times the operator has issued a crisis service provider referral notification pursuant to Section 22602 in the preceding calendar year.</a:t>
            </a:r>
          </a:p>
          <a:p>
            <a:r>
              <a:rPr lang="en-US" sz="2000" dirty="0"/>
              <a:t>(2) Protocols put in place to detect, remove, and respond to instances of suicidal ideation by users.</a:t>
            </a:r>
          </a:p>
          <a:p>
            <a:r>
              <a:rPr lang="en-US" sz="2000" dirty="0"/>
              <a:t>(3) Protocols put in place to prohibit a companion chatbot response about suicidal ideation or actions with the user.</a:t>
            </a:r>
          </a:p>
          <a:p>
            <a:r>
              <a:rPr lang="en-US" sz="2000" dirty="0"/>
              <a:t>(b) The report required by this section shall include only the information listed in subdivision (a) and shall not include any identifiers or personal information about users.</a:t>
            </a:r>
          </a:p>
          <a:p>
            <a:r>
              <a:rPr lang="en-US" sz="2000" dirty="0"/>
              <a:t>(c) The office shall post data from a report required by this section on its internet website.</a:t>
            </a:r>
          </a:p>
          <a:p>
            <a:r>
              <a:rPr lang="en-US" sz="2000" dirty="0"/>
              <a:t>(d) An operator shall use evidence-based methods for measuring suicidal ideation.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69DCD8-8BE2-2E72-E8AA-5B38FE6B3B1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309418" y="5765800"/>
            <a:ext cx="2603500" cy="921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FBAC21-585E-EA19-E30B-3615175333E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4443031"/>
            <a:ext cx="825818" cy="17339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643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807EBA-4BE1-3024-AF45-8A60569F0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California Bill 1064  “Lead”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5657E-1346-7D5F-9D88-85B077D06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000" dirty="0"/>
              <a:t>22757.22. (a) An operator shall not make a companion chatbot available to a child unless the companion chatbot is </a:t>
            </a:r>
            <a:r>
              <a:rPr lang="en-US" sz="2000" b="1" dirty="0"/>
              <a:t>not </a:t>
            </a:r>
            <a:r>
              <a:rPr lang="en-US" sz="2000" dirty="0"/>
              <a:t>foreseeably capable of any of the following:</a:t>
            </a:r>
          </a:p>
          <a:p>
            <a:r>
              <a:rPr lang="en-US" sz="2000" dirty="0"/>
              <a:t>(1) Encouraging the child to engage in self-harm, suicidal ideation, violence, consumption of drugs or alcohol, or disordered eating.</a:t>
            </a:r>
          </a:p>
          <a:p>
            <a:r>
              <a:rPr lang="en-US" sz="2000" dirty="0"/>
              <a:t>(2) Offering mental health therapy to the child without the direct supervision of a licensed or credentialed professional or discouraging the child from seeking help from a qualified professional or appropriate adult.</a:t>
            </a:r>
          </a:p>
          <a:p>
            <a:r>
              <a:rPr lang="en-US" sz="2000" dirty="0"/>
              <a:t>(3) Encouraging the child to harm others or participate in illegal activity, including, but not limited to, the creation of child sexual abuse materials.</a:t>
            </a:r>
          </a:p>
          <a:p>
            <a:r>
              <a:rPr lang="en-US" sz="2000" dirty="0"/>
              <a:t>(4) Engaging in erotic or sexually explicit interactions with the child.</a:t>
            </a:r>
          </a:p>
          <a:p>
            <a:r>
              <a:rPr lang="en-US" sz="2000" dirty="0"/>
              <a:t>(5) Prioritizing validation of the user’s beliefs, preferences, or desires over factual accuracy or the child’s safety.</a:t>
            </a:r>
          </a:p>
        </p:txBody>
      </p:sp>
    </p:spTree>
    <p:extLst>
      <p:ext uri="{BB962C8B-B14F-4D97-AF65-F5344CB8AC3E}">
        <p14:creationId xmlns:p14="http://schemas.microsoft.com/office/powerpoint/2010/main" val="2827212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F79A7EA-5A4A-8585-2AA9-F69542DE279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045" r="8045"/>
          <a:stretch>
            <a:fillRect/>
          </a:stretch>
        </p:blipFill>
        <p:spPr>
          <a:xfrm>
            <a:off x="198780" y="99701"/>
            <a:ext cx="5947184" cy="6689035"/>
          </a:xfrm>
          <a:custGeom>
            <a:avLst/>
            <a:gdLst/>
            <a:ahLst/>
            <a:cxnLst/>
            <a:rect l="l" t="t" r="r" b="b"/>
            <a:pathLst>
              <a:path w="6649908" h="6856413">
                <a:moveTo>
                  <a:pt x="0" y="0"/>
                </a:moveTo>
                <a:lnTo>
                  <a:pt x="6559859" y="0"/>
                </a:lnTo>
                <a:lnTo>
                  <a:pt x="6572145" y="79394"/>
                </a:lnTo>
                <a:cubicBezTo>
                  <a:pt x="6857782" y="2230562"/>
                  <a:pt x="6243159" y="4473353"/>
                  <a:pt x="6528796" y="6624522"/>
                </a:cubicBezTo>
                <a:lnTo>
                  <a:pt x="6564680" y="6856413"/>
                </a:lnTo>
                <a:lnTo>
                  <a:pt x="0" y="6856413"/>
                </a:lnTo>
                <a:close/>
              </a:path>
            </a:pathLst>
          </a:cu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3A95BD-B4F5-ECAE-8DB3-20218693C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4598" y="497576"/>
            <a:ext cx="5504066" cy="60920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>
                <a:latin typeface="+mj-lt"/>
              </a:rPr>
              <a:t>Jodi Halpern MD, PhD </a:t>
            </a:r>
            <a:endParaRPr lang="en-US" b="1" dirty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r>
              <a:rPr lang="en-US" sz="2200" dirty="0">
                <a:latin typeface="+mj-lt"/>
              </a:rPr>
              <a:t>Chancellor’s Chair and Professor of Bioethics and Ethics of Innovative Technology, UC Berkeley</a:t>
            </a:r>
          </a:p>
          <a:p>
            <a:pPr marL="0" indent="0">
              <a:buNone/>
            </a:pPr>
            <a:endParaRPr lang="en-US" sz="2200" dirty="0">
              <a:latin typeface="+mj-lt"/>
            </a:endParaRPr>
          </a:p>
          <a:p>
            <a:pPr marL="0" indent="0">
              <a:buNone/>
            </a:pPr>
            <a:r>
              <a:rPr lang="en-US" sz="2200" dirty="0">
                <a:latin typeface="+mj-lt"/>
              </a:rPr>
              <a:t>Psychiatrist and International Expert on Empathy and AI in Healthcare</a:t>
            </a:r>
          </a:p>
          <a:p>
            <a:pPr marL="0" indent="0">
              <a:buNone/>
            </a:pPr>
            <a:endParaRPr lang="en-US" sz="2200" dirty="0">
              <a:latin typeface="+mj-lt"/>
            </a:endParaRPr>
          </a:p>
          <a:p>
            <a:pPr marL="0" indent="0">
              <a:buNone/>
            </a:pPr>
            <a:r>
              <a:rPr lang="en-US" sz="2200" dirty="0">
                <a:latin typeface="+mj-lt"/>
              </a:rPr>
              <a:t>Co-Director, Kavli Center for Ethics, Science and the Public</a:t>
            </a:r>
          </a:p>
          <a:p>
            <a:pPr marL="0" indent="0">
              <a:buNone/>
            </a:pPr>
            <a:endParaRPr lang="en-US" sz="2200" dirty="0">
              <a:latin typeface="+mj-lt"/>
            </a:endParaRPr>
          </a:p>
          <a:p>
            <a:pPr marL="0" indent="0">
              <a:buNone/>
            </a:pPr>
            <a:r>
              <a:rPr lang="en-US" sz="2200" dirty="0">
                <a:latin typeface="+mj-lt"/>
              </a:rPr>
              <a:t>Co-Founder, Berkeley Group on the Ethics and Regulation of Innovative Technology</a:t>
            </a: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endParaRPr lang="en-US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91802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5D7FCD-4100-1C10-FA99-73011DD14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GUARD act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0F67D6BC-42C4-9578-0F95-F5FD784910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1647928"/>
              </p:ext>
            </p:extLst>
          </p:nvPr>
        </p:nvGraphicFramePr>
        <p:xfrm>
          <a:off x="838200" y="1471448"/>
          <a:ext cx="10515600" cy="4705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11229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9959FAC-0AE5-E24D-C10C-4DC51EE6FD07}"/>
              </a:ext>
            </a:extLst>
          </p:cNvPr>
          <p:cNvSpPr txBox="1"/>
          <p:nvPr/>
        </p:nvSpPr>
        <p:spPr>
          <a:xfrm>
            <a:off x="408707" y="1198418"/>
            <a:ext cx="3200400" cy="4461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kern="1200" dirty="0">
                <a:latin typeface="+mj-lt"/>
                <a:ea typeface="+mj-ea"/>
                <a:cs typeface="+mj-cs"/>
              </a:rPr>
              <a:t>Kavli Center for Ethics, Science and the Public Working Group, UC Berkeley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A5C9B23-F34F-E682-CE54-BE0F568E72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3851049"/>
              </p:ext>
            </p:extLst>
          </p:nvPr>
        </p:nvGraphicFramePr>
        <p:xfrm>
          <a:off x="4537163" y="606569"/>
          <a:ext cx="6906491" cy="5585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99345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82A568B-4C12-04ED-7F3F-BFAA88B51116}"/>
              </a:ext>
            </a:extLst>
          </p:cNvPr>
          <p:cNvSpPr txBox="1"/>
          <p:nvPr/>
        </p:nvSpPr>
        <p:spPr>
          <a:xfrm>
            <a:off x="686834" y="591344"/>
            <a:ext cx="3200400" cy="5585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Australia Ban: </a:t>
            </a: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Methods for age </a:t>
            </a:r>
            <a:r>
              <a:rPr lang="en-US" sz="44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</a:t>
            </a: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erification create risks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47E72D9C-E315-BE00-25D8-26E2ACA3C9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9621721"/>
              </p:ext>
            </p:extLst>
          </p:nvPr>
        </p:nvGraphicFramePr>
        <p:xfrm>
          <a:off x="4447308" y="591344"/>
          <a:ext cx="6906491" cy="5585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BBD0B654-6B4F-47DD-B811-632F241F926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309418" y="5765800"/>
            <a:ext cx="2603500" cy="921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DB234D-D048-BE57-C1DA-45CD1EA20BC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08729" y="4367169"/>
            <a:ext cx="653410" cy="12500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A64652-9450-B848-B2D3-0B492ECD0EC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44239" y="5419097"/>
            <a:ext cx="748982" cy="5448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4174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F640B2-F71E-48CF-1188-6A6E59C7B207}"/>
              </a:ext>
            </a:extLst>
          </p:cNvPr>
          <p:cNvSpPr txBox="1"/>
          <p:nvPr/>
        </p:nvSpPr>
        <p:spPr>
          <a:xfrm>
            <a:off x="1115568" y="548640"/>
            <a:ext cx="10168128" cy="1179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Challenges regarding age verification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2D40B-E44F-EF26-8BA4-F1BFEB6A2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600" dirty="0"/>
              <a:t>Risk of collecting and storing data for profit</a:t>
            </a:r>
          </a:p>
          <a:p>
            <a:endParaRPr lang="en-US" sz="3600" dirty="0"/>
          </a:p>
          <a:p>
            <a:r>
              <a:rPr lang="en-US" sz="3600" dirty="0"/>
              <a:t>Risk of collecting and storing data for harmful governmental use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29511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5404A4-DC3B-C040-E1EA-79F2548BF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4600" dirty="0"/>
              <a:t>Why “empathetic” AI is so popular</a:t>
            </a:r>
          </a:p>
        </p:txBody>
      </p:sp>
      <p:sp>
        <p:nvSpPr>
          <p:cNvPr id="23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" name="Content Placeholder 2">
            <a:extLst>
              <a:ext uri="{FF2B5EF4-FFF2-40B4-BE49-F238E27FC236}">
                <a16:creationId xmlns:a16="http://schemas.microsoft.com/office/drawing/2014/main" id="{A5C33684-76BD-3DAD-A827-74DB694677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9914981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5013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39F23E05-E5C5-497C-A842-7BD21B2076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A9FC66-3DBC-EEBA-F817-86C64E74D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0644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/>
              <a:t>Companies market to teens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1A37B7-7709-077A-FD21-A6972DEAA3B7}"/>
              </a:ext>
            </a:extLst>
          </p:cNvPr>
          <p:cNvSpPr txBox="1"/>
          <p:nvPr/>
        </p:nvSpPr>
        <p:spPr>
          <a:xfrm flipH="1">
            <a:off x="644056" y="6111521"/>
            <a:ext cx="9487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</a:pPr>
            <a:r>
              <a:rPr lang="en-US"/>
              <a:t>Common Sense Media, July 2025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6B5B4C6-6924-F57A-65E6-876F95A9C0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5846438"/>
              </p:ext>
            </p:extLst>
          </p:nvPr>
        </p:nvGraphicFramePr>
        <p:xfrm>
          <a:off x="836675" y="1659791"/>
          <a:ext cx="10515600" cy="430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2412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5404A4-DC3B-C040-E1EA-79F2548BF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US" dirty="0"/>
              <a:t>Chatbots directly affect mental health and suicide</a:t>
            </a:r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sX0" fmla="*/ 0 w 4480560"/>
              <a:gd name="csY0" fmla="*/ 0 h 18288"/>
              <a:gd name="csX1" fmla="*/ 595274 w 4480560"/>
              <a:gd name="csY1" fmla="*/ 0 h 18288"/>
              <a:gd name="csX2" fmla="*/ 1100938 w 4480560"/>
              <a:gd name="csY2" fmla="*/ 0 h 18288"/>
              <a:gd name="csX3" fmla="*/ 1651406 w 4480560"/>
              <a:gd name="csY3" fmla="*/ 0 h 18288"/>
              <a:gd name="csX4" fmla="*/ 2336292 w 4480560"/>
              <a:gd name="csY4" fmla="*/ 0 h 18288"/>
              <a:gd name="csX5" fmla="*/ 2931566 w 4480560"/>
              <a:gd name="csY5" fmla="*/ 0 h 18288"/>
              <a:gd name="csX6" fmla="*/ 3482035 w 4480560"/>
              <a:gd name="csY6" fmla="*/ 0 h 18288"/>
              <a:gd name="csX7" fmla="*/ 4480560 w 4480560"/>
              <a:gd name="csY7" fmla="*/ 0 h 18288"/>
              <a:gd name="csX8" fmla="*/ 4480560 w 4480560"/>
              <a:gd name="csY8" fmla="*/ 18288 h 18288"/>
              <a:gd name="csX9" fmla="*/ 3840480 w 4480560"/>
              <a:gd name="csY9" fmla="*/ 18288 h 18288"/>
              <a:gd name="csX10" fmla="*/ 3290011 w 4480560"/>
              <a:gd name="csY10" fmla="*/ 18288 h 18288"/>
              <a:gd name="csX11" fmla="*/ 2560320 w 4480560"/>
              <a:gd name="csY11" fmla="*/ 18288 h 18288"/>
              <a:gd name="csX12" fmla="*/ 1965046 w 4480560"/>
              <a:gd name="csY12" fmla="*/ 18288 h 18288"/>
              <a:gd name="csX13" fmla="*/ 1459382 w 4480560"/>
              <a:gd name="csY13" fmla="*/ 18288 h 18288"/>
              <a:gd name="csX14" fmla="*/ 774497 w 4480560"/>
              <a:gd name="csY14" fmla="*/ 18288 h 18288"/>
              <a:gd name="csX15" fmla="*/ 0 w 4480560"/>
              <a:gd name="csY15" fmla="*/ 18288 h 18288"/>
              <a:gd name="csX16" fmla="*/ 0 w 4480560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CCF6C-1EF6-14C1-19A5-005B4AB1C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2200" dirty="0">
              <a:latin typeface="+mj-lt"/>
            </a:endParaRPr>
          </a:p>
          <a:p>
            <a:r>
              <a:rPr lang="en-US" sz="2200" dirty="0">
                <a:latin typeface="+mj-lt"/>
              </a:rPr>
              <a:t>Many people use informal chatbots for psychotherapy.</a:t>
            </a:r>
          </a:p>
          <a:p>
            <a:endParaRPr lang="en-US" sz="2200" dirty="0">
              <a:latin typeface="+mj-lt"/>
            </a:endParaRPr>
          </a:p>
          <a:p>
            <a:r>
              <a:rPr lang="en-US" sz="2200" dirty="0">
                <a:latin typeface="+mj-lt"/>
              </a:rPr>
              <a:t>Chatbots simulate therapists, including providing fake license numbers and PhD’s. </a:t>
            </a:r>
          </a:p>
          <a:p>
            <a:pPr marL="0" indent="0">
              <a:buNone/>
            </a:pPr>
            <a:endParaRPr lang="en-US" sz="2200" dirty="0">
              <a:latin typeface="+mj-lt"/>
            </a:endParaRPr>
          </a:p>
          <a:p>
            <a:r>
              <a:rPr lang="en-US" sz="2200" b="1" dirty="0">
                <a:latin typeface="+mj-lt"/>
              </a:rPr>
              <a:t>1.2 million </a:t>
            </a:r>
            <a:r>
              <a:rPr lang="en-US" sz="2200" dirty="0">
                <a:latin typeface="+mj-lt"/>
              </a:rPr>
              <a:t>ChatGPT</a:t>
            </a:r>
            <a:r>
              <a:rPr lang="en-US" sz="2200" b="1" dirty="0">
                <a:latin typeface="+mj-lt"/>
              </a:rPr>
              <a:t> </a:t>
            </a:r>
            <a:r>
              <a:rPr lang="en-US" sz="2200" dirty="0">
                <a:latin typeface="+mj-lt"/>
              </a:rPr>
              <a:t>users discuss suicidal intent every week.</a:t>
            </a:r>
          </a:p>
        </p:txBody>
      </p:sp>
    </p:spTree>
    <p:extLst>
      <p:ext uri="{BB962C8B-B14F-4D97-AF65-F5344CB8AC3E}">
        <p14:creationId xmlns:p14="http://schemas.microsoft.com/office/powerpoint/2010/main" val="876704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8" name="Rectangle 67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5404A4-DC3B-C040-E1EA-79F2548BF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dirty="0"/>
              <a:t>Why we need guardrails with chatbots</a:t>
            </a:r>
          </a:p>
        </p:txBody>
      </p:sp>
      <p:sp>
        <p:nvSpPr>
          <p:cNvPr id="70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4395C473-88FF-25C5-F10F-8F0C439C12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7336531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727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1" name="Freeform: Shape 3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3" name="Freeform: Shape 3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5404A4-DC3B-C040-E1EA-79F2548BF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 dirty="0"/>
              <a:t>Engineered for addiction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166E653-0154-AAB8-BC15-A8BDA56FB8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6928177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4891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7CED39-6A9A-2413-E22B-C5496B2CB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0CA1D5-7DE4-7E3E-B177-9E83A4C13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877" y="76676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3800" dirty="0"/>
              <a:t>When a user tells a chatbot they are contemplating suicide, the company must…?</a:t>
            </a:r>
            <a:br>
              <a:rPr lang="en-US" sz="3800" dirty="0"/>
            </a:br>
            <a:endParaRPr lang="en-US" sz="3800" dirty="0"/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FB0CB338-2F18-EC1F-5770-CFD1033336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86370"/>
              </p:ext>
            </p:extLst>
          </p:nvPr>
        </p:nvGraphicFramePr>
        <p:xfrm>
          <a:off x="4656488" y="661843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1660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8741AC-CF80-FB1E-0289-2C51226594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9C09F41-1BCB-4DA2-FE86-9E517B77F6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810CD9F-8945-BDBB-9F84-BCF202E9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89A0E0-6392-DFA2-79F0-448AC5EF1378}"/>
              </a:ext>
            </a:extLst>
          </p:cNvPr>
          <p:cNvSpPr txBox="1"/>
          <p:nvPr/>
        </p:nvSpPr>
        <p:spPr>
          <a:xfrm>
            <a:off x="4656488" y="5143500"/>
            <a:ext cx="2811112" cy="838200"/>
          </a:xfrm>
          <a:custGeom>
            <a:avLst/>
            <a:gdLst>
              <a:gd name="csX0" fmla="*/ 0 w 2811112"/>
              <a:gd name="csY0" fmla="*/ 0 h 838200"/>
              <a:gd name="csX1" fmla="*/ 618445 w 2811112"/>
              <a:gd name="csY1" fmla="*/ 0 h 838200"/>
              <a:gd name="csX2" fmla="*/ 1208778 w 2811112"/>
              <a:gd name="csY2" fmla="*/ 0 h 838200"/>
              <a:gd name="csX3" fmla="*/ 1799112 w 2811112"/>
              <a:gd name="csY3" fmla="*/ 0 h 838200"/>
              <a:gd name="csX4" fmla="*/ 2277001 w 2811112"/>
              <a:gd name="csY4" fmla="*/ 0 h 838200"/>
              <a:gd name="csX5" fmla="*/ 2811112 w 2811112"/>
              <a:gd name="csY5" fmla="*/ 0 h 838200"/>
              <a:gd name="csX6" fmla="*/ 2811112 w 2811112"/>
              <a:gd name="csY6" fmla="*/ 427482 h 838200"/>
              <a:gd name="csX7" fmla="*/ 2811112 w 2811112"/>
              <a:gd name="csY7" fmla="*/ 838200 h 838200"/>
              <a:gd name="csX8" fmla="*/ 2248890 w 2811112"/>
              <a:gd name="csY8" fmla="*/ 838200 h 838200"/>
              <a:gd name="csX9" fmla="*/ 1771001 w 2811112"/>
              <a:gd name="csY9" fmla="*/ 838200 h 838200"/>
              <a:gd name="csX10" fmla="*/ 1293112 w 2811112"/>
              <a:gd name="csY10" fmla="*/ 838200 h 838200"/>
              <a:gd name="csX11" fmla="*/ 702778 w 2811112"/>
              <a:gd name="csY11" fmla="*/ 838200 h 838200"/>
              <a:gd name="csX12" fmla="*/ 0 w 2811112"/>
              <a:gd name="csY12" fmla="*/ 838200 h 838200"/>
              <a:gd name="csX13" fmla="*/ 0 w 2811112"/>
              <a:gd name="csY13" fmla="*/ 402336 h 838200"/>
              <a:gd name="csX14" fmla="*/ 0 w 2811112"/>
              <a:gd name="csY14" fmla="*/ 0 h 8382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2811112" h="838200" fill="none" extrusionOk="0">
                <a:moveTo>
                  <a:pt x="0" y="0"/>
                </a:moveTo>
                <a:cubicBezTo>
                  <a:pt x="152112" y="-29622"/>
                  <a:pt x="438267" y="18279"/>
                  <a:pt x="618445" y="0"/>
                </a:cubicBezTo>
                <a:cubicBezTo>
                  <a:pt x="798623" y="-18279"/>
                  <a:pt x="947501" y="5641"/>
                  <a:pt x="1208778" y="0"/>
                </a:cubicBezTo>
                <a:cubicBezTo>
                  <a:pt x="1470055" y="-5641"/>
                  <a:pt x="1567718" y="22848"/>
                  <a:pt x="1799112" y="0"/>
                </a:cubicBezTo>
                <a:cubicBezTo>
                  <a:pt x="2030506" y="-22848"/>
                  <a:pt x="2174111" y="53309"/>
                  <a:pt x="2277001" y="0"/>
                </a:cubicBezTo>
                <a:cubicBezTo>
                  <a:pt x="2379891" y="-53309"/>
                  <a:pt x="2581002" y="41058"/>
                  <a:pt x="2811112" y="0"/>
                </a:cubicBezTo>
                <a:cubicBezTo>
                  <a:pt x="2828153" y="146608"/>
                  <a:pt x="2770690" y="333691"/>
                  <a:pt x="2811112" y="427482"/>
                </a:cubicBezTo>
                <a:cubicBezTo>
                  <a:pt x="2851534" y="521273"/>
                  <a:pt x="2783423" y="735666"/>
                  <a:pt x="2811112" y="838200"/>
                </a:cubicBezTo>
                <a:cubicBezTo>
                  <a:pt x="2684112" y="853998"/>
                  <a:pt x="2418109" y="801149"/>
                  <a:pt x="2248890" y="838200"/>
                </a:cubicBezTo>
                <a:cubicBezTo>
                  <a:pt x="2079671" y="875251"/>
                  <a:pt x="2009596" y="803936"/>
                  <a:pt x="1771001" y="838200"/>
                </a:cubicBezTo>
                <a:cubicBezTo>
                  <a:pt x="1532406" y="872464"/>
                  <a:pt x="1402588" y="832623"/>
                  <a:pt x="1293112" y="838200"/>
                </a:cubicBezTo>
                <a:cubicBezTo>
                  <a:pt x="1183636" y="843777"/>
                  <a:pt x="944754" y="794300"/>
                  <a:pt x="702778" y="838200"/>
                </a:cubicBezTo>
                <a:cubicBezTo>
                  <a:pt x="460802" y="882100"/>
                  <a:pt x="339773" y="823205"/>
                  <a:pt x="0" y="838200"/>
                </a:cubicBezTo>
                <a:cubicBezTo>
                  <a:pt x="-46165" y="657698"/>
                  <a:pt x="24676" y="570437"/>
                  <a:pt x="0" y="402336"/>
                </a:cubicBezTo>
                <a:cubicBezTo>
                  <a:pt x="-24676" y="234235"/>
                  <a:pt x="40774" y="167754"/>
                  <a:pt x="0" y="0"/>
                </a:cubicBezTo>
                <a:close/>
              </a:path>
              <a:path w="2811112" h="838200" stroke="0" extrusionOk="0">
                <a:moveTo>
                  <a:pt x="0" y="0"/>
                </a:moveTo>
                <a:cubicBezTo>
                  <a:pt x="110973" y="-20079"/>
                  <a:pt x="406872" y="14555"/>
                  <a:pt x="534111" y="0"/>
                </a:cubicBezTo>
                <a:cubicBezTo>
                  <a:pt x="661350" y="-14555"/>
                  <a:pt x="809328" y="22040"/>
                  <a:pt x="1012000" y="0"/>
                </a:cubicBezTo>
                <a:cubicBezTo>
                  <a:pt x="1214672" y="-22040"/>
                  <a:pt x="1376998" y="68438"/>
                  <a:pt x="1630445" y="0"/>
                </a:cubicBezTo>
                <a:cubicBezTo>
                  <a:pt x="1883893" y="-68438"/>
                  <a:pt x="2041408" y="50322"/>
                  <a:pt x="2164556" y="0"/>
                </a:cubicBezTo>
                <a:cubicBezTo>
                  <a:pt x="2287704" y="-50322"/>
                  <a:pt x="2624887" y="9811"/>
                  <a:pt x="2811112" y="0"/>
                </a:cubicBezTo>
                <a:cubicBezTo>
                  <a:pt x="2849802" y="209757"/>
                  <a:pt x="2763764" y="224027"/>
                  <a:pt x="2811112" y="435864"/>
                </a:cubicBezTo>
                <a:cubicBezTo>
                  <a:pt x="2858460" y="647701"/>
                  <a:pt x="2780009" y="645261"/>
                  <a:pt x="2811112" y="838200"/>
                </a:cubicBezTo>
                <a:cubicBezTo>
                  <a:pt x="2598102" y="892135"/>
                  <a:pt x="2478344" y="829532"/>
                  <a:pt x="2248890" y="838200"/>
                </a:cubicBezTo>
                <a:cubicBezTo>
                  <a:pt x="2019436" y="846868"/>
                  <a:pt x="2003947" y="790308"/>
                  <a:pt x="1771001" y="838200"/>
                </a:cubicBezTo>
                <a:cubicBezTo>
                  <a:pt x="1538055" y="886092"/>
                  <a:pt x="1454153" y="812456"/>
                  <a:pt x="1208778" y="838200"/>
                </a:cubicBezTo>
                <a:cubicBezTo>
                  <a:pt x="963403" y="863944"/>
                  <a:pt x="765165" y="783793"/>
                  <a:pt x="646556" y="838200"/>
                </a:cubicBezTo>
                <a:cubicBezTo>
                  <a:pt x="527947" y="892607"/>
                  <a:pt x="177466" y="782390"/>
                  <a:pt x="0" y="838200"/>
                </a:cubicBezTo>
                <a:cubicBezTo>
                  <a:pt x="-18765" y="622815"/>
                  <a:pt x="19679" y="572986"/>
                  <a:pt x="0" y="402336"/>
                </a:cubicBezTo>
                <a:cubicBezTo>
                  <a:pt x="-19679" y="231686"/>
                  <a:pt x="8470" y="166400"/>
                  <a:pt x="0" y="0"/>
                </a:cubicBezTo>
                <a:close/>
              </a:path>
            </a:pathLst>
          </a:custGeom>
          <a:solidFill>
            <a:srgbClr val="FFFF00">
              <a:alpha val="24809"/>
            </a:srgbClr>
          </a:solidFill>
          <a:ln cap="sq">
            <a:solidFill>
              <a:schemeClr val="lt1">
                <a:hueOff val="0"/>
                <a:satOff val="0"/>
                <a:lumOff val="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6E6DD013-AF4C-08F3-D180-79495C2DAE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1521475"/>
              </p:ext>
            </p:extLst>
          </p:nvPr>
        </p:nvGraphicFramePr>
        <p:xfrm>
          <a:off x="465648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327BA5D4-6D81-43C4-446E-FB3A18C216C3}"/>
              </a:ext>
            </a:extLst>
          </p:cNvPr>
          <p:cNvSpPr txBox="1">
            <a:spLocks/>
          </p:cNvSpPr>
          <p:nvPr/>
        </p:nvSpPr>
        <p:spPr>
          <a:xfrm>
            <a:off x="605877" y="766763"/>
            <a:ext cx="3418659" cy="5583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800" dirty="0"/>
              <a:t>When a user tells a chatbot they are contemplating suicide, the company must…?</a:t>
            </a:r>
            <a:br>
              <a:rPr lang="en-US" sz="3800" dirty="0"/>
            </a:b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1176212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5089</TotalTime>
  <Words>1337</Words>
  <Application>Microsoft Macintosh PowerPoint</Application>
  <PresentationFormat>Widescreen</PresentationFormat>
  <Paragraphs>142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Aptos</vt:lpstr>
      <vt:lpstr>Aptos Display</vt:lpstr>
      <vt:lpstr>Arial</vt:lpstr>
      <vt:lpstr>Calibri</vt:lpstr>
      <vt:lpstr>Office Theme</vt:lpstr>
      <vt:lpstr>Joint Ethical AI/Consumer Protection/Public Safety Subcommittee Meeting (AI Task Force)</vt:lpstr>
      <vt:lpstr>PowerPoint Presentation</vt:lpstr>
      <vt:lpstr>Why “empathetic” AI is so popular</vt:lpstr>
      <vt:lpstr>Companies market to teens</vt:lpstr>
      <vt:lpstr>Chatbots directly affect mental health and suicide</vt:lpstr>
      <vt:lpstr>Why we need guardrails with chatbots</vt:lpstr>
      <vt:lpstr>Engineered for addiction </vt:lpstr>
      <vt:lpstr>When a user tells a chatbot they are contemplating suicide, the company must…? </vt:lpstr>
      <vt:lpstr>PowerPoint Presentation</vt:lpstr>
      <vt:lpstr>No confidentiality</vt:lpstr>
      <vt:lpstr>Teens are especially vulnerable</vt:lpstr>
      <vt:lpstr>Teens are primed for emotional attachment to technology</vt:lpstr>
      <vt:lpstr>We need the STRONGEST guardrails for minors</vt:lpstr>
      <vt:lpstr> Sewell Setzer 14 years old NYT October 24, 2024 </vt:lpstr>
      <vt:lpstr> Adam Raines  16 years old NYT August 26, 2025 </vt:lpstr>
      <vt:lpstr>Chatbots are built to feel real</vt:lpstr>
      <vt:lpstr>Current shift to regulate</vt:lpstr>
      <vt:lpstr>California SB 243 on suicide prevention</vt:lpstr>
      <vt:lpstr>California Bill 1064  “Lead”</vt:lpstr>
      <vt:lpstr>GUARD act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Jodi Halpern</dc:creator>
  <cp:lastModifiedBy>Jodi Halpern</cp:lastModifiedBy>
  <cp:revision>43</cp:revision>
  <cp:lastPrinted>2025-11-21T20:59:53Z</cp:lastPrinted>
  <dcterms:created xsi:type="dcterms:W3CDTF">2025-10-31T17:50:46Z</dcterms:created>
  <dcterms:modified xsi:type="dcterms:W3CDTF">2025-11-21T21:00:02Z</dcterms:modified>
</cp:coreProperties>
</file>